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3" r:id="rId3"/>
    <p:sldId id="283" r:id="rId4"/>
    <p:sldId id="260" r:id="rId5"/>
    <p:sldId id="262" r:id="rId6"/>
    <p:sldId id="259" r:id="rId7"/>
    <p:sldId id="270" r:id="rId8"/>
    <p:sldId id="284" r:id="rId9"/>
    <p:sldId id="272" r:id="rId10"/>
    <p:sldId id="273" r:id="rId11"/>
    <p:sldId id="271" r:id="rId12"/>
    <p:sldId id="274" r:id="rId13"/>
    <p:sldId id="275" r:id="rId14"/>
    <p:sldId id="276" r:id="rId15"/>
    <p:sldId id="277" r:id="rId16"/>
    <p:sldId id="267" r:id="rId17"/>
    <p:sldId id="280" r:id="rId18"/>
    <p:sldId id="287" r:id="rId19"/>
    <p:sldId id="278" r:id="rId20"/>
    <p:sldId id="279" r:id="rId21"/>
    <p:sldId id="281" r:id="rId22"/>
    <p:sldId id="264" r:id="rId23"/>
    <p:sldId id="268" r:id="rId24"/>
    <p:sldId id="257" r:id="rId25"/>
    <p:sldId id="285" r:id="rId26"/>
    <p:sldId id="261" r:id="rId27"/>
    <p:sldId id="265" r:id="rId28"/>
    <p:sldId id="266" r:id="rId29"/>
    <p:sldId id="282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9EE"/>
    <a:srgbClr val="EEBD81"/>
    <a:srgbClr val="3773B3"/>
    <a:srgbClr val="61C8B1"/>
    <a:srgbClr val="6EDAC3"/>
    <a:srgbClr val="54AA51"/>
    <a:srgbClr val="408339"/>
    <a:srgbClr val="FDD726"/>
    <a:srgbClr val="FFAF22"/>
    <a:srgbClr val="FE9B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 showGuides="1">
      <p:cViewPr varScale="1">
        <p:scale>
          <a:sx n="110" d="100"/>
          <a:sy n="110" d="100"/>
        </p:scale>
        <p:origin x="63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ko-KR" altLang="en-US" sz="1862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ova"/>
                <a:ea typeface="나눔스퀘어 Light"/>
              </a:rPr>
              <a:t>차트 제목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C9-41F4-B644-FF89EDE887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C9-41F4-B644-FF89EDE8876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AC9-41F4-B644-FF89EDE8876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C9-41F4-B644-FF89EDE887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6970664"/>
        <c:axId val="736971976"/>
      </c:barChart>
      <c:catAx>
        <c:axId val="736970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1976"/>
        <c:crosses val="autoZero"/>
        <c:auto val="1"/>
        <c:lblAlgn val="ctr"/>
        <c:lblOffset val="100"/>
        <c:noMultiLvlLbl val="0"/>
      </c:catAx>
      <c:valAx>
        <c:axId val="736971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6970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B6-470A-842F-DE5801D251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B6-470A-842F-DE5801D2515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B6-470A-842F-DE5801D251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6ECCC-C323-471C-8042-A7F15C231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1A2B6F-9590-455A-BFAB-C5A4D26921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20F681-8562-4217-BDA2-604754BAF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A55BD2-3C58-4877-AD96-EFB46F4D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60D09C-1CD4-4E68-9C3F-22E1AC68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40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4CC58-0038-4B3D-B133-8AA6E943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DA3B5-E671-4999-A8E7-CA4CD6CF4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C1B2B9-9619-4701-81F3-A1D4824E8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CE290E-18FC-4E85-AE29-18BF7A5A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5FD078-CBC2-447A-B9D7-C882EAF56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B4723-8DFE-4D0E-9720-6DCBB83E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14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15F6A-5831-4FA1-B8AD-12EC0540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555D8-95AA-441A-88CB-1EE20D442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0C90BC-311F-4F0C-BA7B-7824733D8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37CAE-06C6-4502-941F-A8441157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1E588C-6AB3-4BD3-8882-3667A242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326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0C2403-B118-4D47-AF8A-8DB4BFD8A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225E1B-8E71-4A8F-86AE-89C7EEF1B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142250-B73C-4810-9E05-D51A67DE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CC94D-CC91-46AC-A4ED-FA94D850C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B201BF-4FAD-4D02-9F7D-8A32FC36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8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CBAB6-7345-41A8-8DA5-2EF44C1D0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44AF61-19CC-46AC-81BD-F5CDDABF5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38ACB-4B21-466D-922E-FC3C24BC0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D0BD79-2FE7-47A9-B45C-3DC450AD4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314F5-31AC-4412-9602-F422C7AC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C69E17-9E59-4605-BB48-73797CE2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CE51F-FEA7-4116-92F0-325E9C0B9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5B68E3-9FAF-488D-902E-2B56A1EE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62F6E-B25E-4E4C-8F3E-F7FC26430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3FD16-79DE-41A3-8559-10695504E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132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1F175-4483-402B-928C-99A3C9CF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8F052B-8110-47AB-A15C-BC66A969EF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914F83-91F7-488C-B091-44891CDA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A0228-3DF6-45FE-8AC9-63286A2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B206FD-A045-4E4C-8D8B-6C27D498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662B03-C8FC-44C7-956B-2541A973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7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D3674-E044-4293-AA84-DAA86498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7A664-E621-4652-B826-CD5ADB824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F225C-D32A-408A-B974-0BB06D66D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79343F-12C0-4239-9330-5F17C4409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5822A5-8563-4A11-AFB4-33E510F33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D78D86-EB3A-4D32-A723-9A8377663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B1BE86-885D-457D-A135-8325A17CC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1A676B8-6FF5-4B59-9C6E-4693F6564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598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DD8B1-027B-49E6-B491-DD64A4B8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A9CD7AC-B97B-4D84-8B05-20A1B840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7430-6C3B-4217-B8AE-963FAFC24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18760-8F5C-4B31-9CDB-73776FD4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94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30A177-D977-4FC4-AE7D-6F989846705F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474652"/>
                </a:solidFill>
              </a:rPr>
              <a:t>ⓒSaebyeol Yu.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 err="1">
                <a:solidFill>
                  <a:srgbClr val="474652"/>
                </a:solidFill>
              </a:rPr>
              <a:t>Saebyeol’s</a:t>
            </a:r>
            <a:r>
              <a:rPr lang="ko-KR" altLang="en-US" sz="900" dirty="0">
                <a:solidFill>
                  <a:srgbClr val="474652"/>
                </a:solidFill>
              </a:rPr>
              <a:t> </a:t>
            </a:r>
            <a:r>
              <a:rPr lang="en-US" altLang="ko-KR" sz="900" dirty="0">
                <a:solidFill>
                  <a:srgbClr val="474652"/>
                </a:solidFill>
              </a:rPr>
              <a:t>PowerPoint</a:t>
            </a:r>
            <a:endParaRPr lang="ko-KR" altLang="en-US" sz="900" dirty="0">
              <a:solidFill>
                <a:srgbClr val="474652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8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6E81A8-172C-485C-8794-462E1A7E9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59A220-E19F-44AC-A202-114ED12F4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A4C47-CA64-4E4D-981A-4ADDFE7B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61F5B-34CA-4780-80F9-B15D0E3F2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24289-5209-48F3-AC34-3E3A0CB7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0D2C92-923F-4679-8C30-3FE000F08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0B2E94-4741-4B90-881A-79EC9A2DB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10ED3C-EEEF-4BE8-BD39-A32FBDF8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74CEC-F868-475A-B738-FB5DA841A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180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B49AB2-6191-4D82-87DC-4ACA9925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FD046-1F56-42FD-8809-6617A9A77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70D8B-5440-463D-AC5F-63AD2F083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A0EC6-0C97-46BB-8D1B-009B005D660B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BEC6B-EFE0-4BFC-9E0F-45A62968D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24013-2F96-4E75-8C8A-E3B58845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0CCE5-4C92-4B9B-80AD-77C73D439B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04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그래픽 123" descr="텐트">
            <a:extLst>
              <a:ext uri="{FF2B5EF4-FFF2-40B4-BE49-F238E27FC236}">
                <a16:creationId xmlns:a16="http://schemas.microsoft.com/office/drawing/2014/main" id="{8132D0D0-C151-4E77-8120-1BF1AC449F7C}"/>
              </a:ext>
            </a:extLst>
          </p:cNvPr>
          <p:cNvSpPr/>
          <p:nvPr/>
        </p:nvSpPr>
        <p:spPr>
          <a:xfrm>
            <a:off x="4786379" y="1571005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1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CBE9FCE-0CCF-4EF4-9185-7B759898C60D}"/>
              </a:ext>
            </a:extLst>
          </p:cNvPr>
          <p:cNvGrpSpPr/>
          <p:nvPr/>
        </p:nvGrpSpPr>
        <p:grpSpPr>
          <a:xfrm>
            <a:off x="122067" y="6190940"/>
            <a:ext cx="12069934" cy="667060"/>
            <a:chOff x="122066" y="5855368"/>
            <a:chExt cx="13139823" cy="726189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BD63BE5-31FC-4FCE-B136-D054795B0595}"/>
                </a:ext>
              </a:extLst>
            </p:cNvPr>
            <p:cNvGrpSpPr/>
            <p:nvPr/>
          </p:nvGrpSpPr>
          <p:grpSpPr>
            <a:xfrm>
              <a:off x="122066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17" name="그래픽 5" descr="트레일러">
                <a:extLst>
                  <a:ext uri="{FF2B5EF4-FFF2-40B4-BE49-F238E27FC236}">
                    <a16:creationId xmlns:a16="http://schemas.microsoft.com/office/drawing/2014/main" id="{A4DF73D3-8D9C-48DF-9E92-FC404DAB3D34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E0F62E78-7552-43D8-8C98-875BA0DC1291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A0D4F5A-FAFC-4652-B3D3-BB27F71EB1AE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7105E0-F9E2-4EBD-8C70-98D970A2B62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1" name="그래픽 7" descr="백팩">
                <a:extLst>
                  <a:ext uri="{FF2B5EF4-FFF2-40B4-BE49-F238E27FC236}">
                    <a16:creationId xmlns:a16="http://schemas.microsoft.com/office/drawing/2014/main" id="{6C8359CC-FC77-4D3C-90A5-CDF77F1D62BA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그래픽 9" descr="피크닉 테이블">
                <a:extLst>
                  <a:ext uri="{FF2B5EF4-FFF2-40B4-BE49-F238E27FC236}">
                    <a16:creationId xmlns:a16="http://schemas.microsoft.com/office/drawing/2014/main" id="{69FFA018-0FAE-4F00-B04C-E5646DEE11DD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" name="그래픽 11" descr="하이킹">
                <a:extLst>
                  <a:ext uri="{FF2B5EF4-FFF2-40B4-BE49-F238E27FC236}">
                    <a16:creationId xmlns:a16="http://schemas.microsoft.com/office/drawing/2014/main" id="{233B99FC-E33D-4042-86AF-1EA195586329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E038438C-40E5-412D-A4F0-0A522A620F4E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41ABB7F4-6B75-4ACE-8D8F-CD0BB2B4A76F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54407D-6AA4-4FA7-9340-23B5234B1341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F0AC54B4-E700-445A-BA52-5C80B3EEA72D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0C861BEE-C61F-4781-ABB6-42AE130902AF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9" name="그래픽 13" descr="텐트">
                <a:extLst>
                  <a:ext uri="{FF2B5EF4-FFF2-40B4-BE49-F238E27FC236}">
                    <a16:creationId xmlns:a16="http://schemas.microsoft.com/office/drawing/2014/main" id="{CA1F11E6-09E5-4BE4-8B00-7D4F9E36B266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0" name="그래픽 15" descr="모닥불">
                <a:extLst>
                  <a:ext uri="{FF2B5EF4-FFF2-40B4-BE49-F238E27FC236}">
                    <a16:creationId xmlns:a16="http://schemas.microsoft.com/office/drawing/2014/main" id="{A914C5DE-4FB1-46CD-9157-B82B274CDA36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2300F2E-882D-4B4A-9087-081ACAF6E486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89041A12-EF0D-4E4D-BC21-E29D28999D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F9C9D6-68AA-4842-B82D-CBC09F4FF92B}"/>
                </a:ext>
              </a:extLst>
            </p:cNvPr>
            <p:cNvGrpSpPr/>
            <p:nvPr/>
          </p:nvGrpSpPr>
          <p:grpSpPr>
            <a:xfrm>
              <a:off x="4584122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35" name="그래픽 5" descr="트레일러">
                <a:extLst>
                  <a:ext uri="{FF2B5EF4-FFF2-40B4-BE49-F238E27FC236}">
                    <a16:creationId xmlns:a16="http://schemas.microsoft.com/office/drawing/2014/main" id="{7035F0F9-2EA1-4EE3-A30A-4A53DC348225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2F743B14-5FFB-48F5-AC24-BEB516F1745C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B29366B1-6859-4D51-8574-E7F9245923EB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B299BFF-4987-4AB9-9197-78622748AB9B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6" name="그래픽 7" descr="백팩">
                <a:extLst>
                  <a:ext uri="{FF2B5EF4-FFF2-40B4-BE49-F238E27FC236}">
                    <a16:creationId xmlns:a16="http://schemas.microsoft.com/office/drawing/2014/main" id="{78FA8796-BD7A-44FE-85F1-B86C890C54C3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9" descr="피크닉 테이블">
                <a:extLst>
                  <a:ext uri="{FF2B5EF4-FFF2-40B4-BE49-F238E27FC236}">
                    <a16:creationId xmlns:a16="http://schemas.microsoft.com/office/drawing/2014/main" id="{707C9AF7-493E-4192-9A99-1FE407312238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8" name="그래픽 11" descr="하이킹">
                <a:extLst>
                  <a:ext uri="{FF2B5EF4-FFF2-40B4-BE49-F238E27FC236}">
                    <a16:creationId xmlns:a16="http://schemas.microsoft.com/office/drawing/2014/main" id="{7021C3DB-28E9-404B-B0BF-6B4D2E220F5D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709EF785-B6B8-4A0D-BCDC-AC71B22F9E45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BAF9482-930B-4DB6-BBA3-4455BA74839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3C32C6D9-F5FC-4CA3-8021-67950274382D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0B99DB68-5766-497D-8F21-CBD46FD9FA16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A099C5DA-4124-486B-8F46-F3E9DD9DC44E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39" name="그래픽 13" descr="텐트">
                <a:extLst>
                  <a:ext uri="{FF2B5EF4-FFF2-40B4-BE49-F238E27FC236}">
                    <a16:creationId xmlns:a16="http://schemas.microsoft.com/office/drawing/2014/main" id="{1C36FD49-9726-44D5-BABE-63207014747C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0" name="그래픽 15" descr="모닥불">
                <a:extLst>
                  <a:ext uri="{FF2B5EF4-FFF2-40B4-BE49-F238E27FC236}">
                    <a16:creationId xmlns:a16="http://schemas.microsoft.com/office/drawing/2014/main" id="{27307EC0-9840-4A32-BABE-CEF87BBA9733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0B48069F-56AE-4F4D-9BB1-D192C3F45ABA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48687F20-7119-4A17-9AF1-F271D2EA574F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331D6AED-172F-4034-B398-210705719972}"/>
                </a:ext>
              </a:extLst>
            </p:cNvPr>
            <p:cNvGrpSpPr/>
            <p:nvPr/>
          </p:nvGrpSpPr>
          <p:grpSpPr>
            <a:xfrm>
              <a:off x="9046178" y="5855368"/>
              <a:ext cx="4215711" cy="726189"/>
              <a:chOff x="122066" y="4845692"/>
              <a:chExt cx="12182991" cy="2098616"/>
            </a:xfrm>
          </p:grpSpPr>
          <p:grpSp>
            <p:nvGrpSpPr>
              <p:cNvPr id="91" name="그래픽 5" descr="트레일러">
                <a:extLst>
                  <a:ext uri="{FF2B5EF4-FFF2-40B4-BE49-F238E27FC236}">
                    <a16:creationId xmlns:a16="http://schemas.microsoft.com/office/drawing/2014/main" id="{CAD8D7C0-87A4-4F75-9F1A-883ECA96CA97}"/>
                  </a:ext>
                </a:extLst>
              </p:cNvPr>
              <p:cNvGrpSpPr/>
              <p:nvPr/>
            </p:nvGrpSpPr>
            <p:grpSpPr>
              <a:xfrm>
                <a:off x="122066" y="5799610"/>
                <a:ext cx="2045843" cy="1144698"/>
                <a:chOff x="5784928" y="3580678"/>
                <a:chExt cx="2045843" cy="1144698"/>
              </a:xfrm>
              <a:solidFill>
                <a:srgbClr val="FFFFFF"/>
              </a:solidFill>
            </p:grpSpPr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id="{7D5FD744-3E7F-4FB7-9686-86C93BC5D4EA}"/>
                    </a:ext>
                  </a:extLst>
                </p:cNvPr>
                <p:cNvSpPr/>
                <p:nvPr/>
              </p:nvSpPr>
              <p:spPr>
                <a:xfrm>
                  <a:off x="6832206" y="3799877"/>
                  <a:ext cx="414039" cy="292263"/>
                </a:xfrm>
                <a:custGeom>
                  <a:avLst/>
                  <a:gdLst>
                    <a:gd name="connsiteX0" fmla="*/ 0 w 414039"/>
                    <a:gd name="connsiteY0" fmla="*/ 0 h 292263"/>
                    <a:gd name="connsiteX1" fmla="*/ 0 w 414039"/>
                    <a:gd name="connsiteY1" fmla="*/ 292263 h 292263"/>
                    <a:gd name="connsiteX2" fmla="*/ 414039 w 414039"/>
                    <a:gd name="connsiteY2" fmla="*/ 292263 h 292263"/>
                    <a:gd name="connsiteX3" fmla="*/ 414039 w 414039"/>
                    <a:gd name="connsiteY3" fmla="*/ 0 h 292263"/>
                    <a:gd name="connsiteX4" fmla="*/ 365329 w 414039"/>
                    <a:gd name="connsiteY4" fmla="*/ 243553 h 292263"/>
                    <a:gd name="connsiteX5" fmla="*/ 48711 w 414039"/>
                    <a:gd name="connsiteY5" fmla="*/ 243553 h 292263"/>
                    <a:gd name="connsiteX6" fmla="*/ 48711 w 414039"/>
                    <a:gd name="connsiteY6" fmla="*/ 48711 h 292263"/>
                    <a:gd name="connsiteX7" fmla="*/ 365329 w 414039"/>
                    <a:gd name="connsiteY7" fmla="*/ 48711 h 292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14039" h="292263">
                      <a:moveTo>
                        <a:pt x="0" y="0"/>
                      </a:moveTo>
                      <a:lnTo>
                        <a:pt x="0" y="292263"/>
                      </a:lnTo>
                      <a:lnTo>
                        <a:pt x="414039" y="292263"/>
                      </a:lnTo>
                      <a:lnTo>
                        <a:pt x="414039" y="0"/>
                      </a:lnTo>
                      <a:close/>
                      <a:moveTo>
                        <a:pt x="365329" y="243553"/>
                      </a:moveTo>
                      <a:lnTo>
                        <a:pt x="48711" y="243553"/>
                      </a:lnTo>
                      <a:lnTo>
                        <a:pt x="48711" y="48711"/>
                      </a:lnTo>
                      <a:lnTo>
                        <a:pt x="365329" y="4871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5" name="자유형: 도형 104">
                  <a:extLst>
                    <a:ext uri="{FF2B5EF4-FFF2-40B4-BE49-F238E27FC236}">
                      <a16:creationId xmlns:a16="http://schemas.microsoft.com/office/drawing/2014/main" id="{5624AD3B-D489-4112-9D2C-1BF09DAE6A54}"/>
                    </a:ext>
                  </a:extLst>
                </p:cNvPr>
                <p:cNvSpPr/>
                <p:nvPr/>
              </p:nvSpPr>
              <p:spPr>
                <a:xfrm>
                  <a:off x="6320746" y="4335693"/>
                  <a:ext cx="389684" cy="389684"/>
                </a:xfrm>
                <a:custGeom>
                  <a:avLst/>
                  <a:gdLst>
                    <a:gd name="connsiteX0" fmla="*/ 194842 w 389684"/>
                    <a:gd name="connsiteY0" fmla="*/ 0 h 389684"/>
                    <a:gd name="connsiteX1" fmla="*/ 0 w 389684"/>
                    <a:gd name="connsiteY1" fmla="*/ 194842 h 389684"/>
                    <a:gd name="connsiteX2" fmla="*/ 194842 w 389684"/>
                    <a:gd name="connsiteY2" fmla="*/ 389684 h 389684"/>
                    <a:gd name="connsiteX3" fmla="*/ 389684 w 389684"/>
                    <a:gd name="connsiteY3" fmla="*/ 194842 h 389684"/>
                    <a:gd name="connsiteX4" fmla="*/ 194842 w 389684"/>
                    <a:gd name="connsiteY4" fmla="*/ 0 h 389684"/>
                    <a:gd name="connsiteX5" fmla="*/ 194842 w 389684"/>
                    <a:gd name="connsiteY5" fmla="*/ 340974 h 389684"/>
                    <a:gd name="connsiteX6" fmla="*/ 48711 w 389684"/>
                    <a:gd name="connsiteY6" fmla="*/ 194842 h 389684"/>
                    <a:gd name="connsiteX7" fmla="*/ 194842 w 389684"/>
                    <a:gd name="connsiteY7" fmla="*/ 48711 h 389684"/>
                    <a:gd name="connsiteX8" fmla="*/ 340974 w 389684"/>
                    <a:gd name="connsiteY8" fmla="*/ 194842 h 389684"/>
                    <a:gd name="connsiteX9" fmla="*/ 194842 w 389684"/>
                    <a:gd name="connsiteY9" fmla="*/ 340974 h 389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684" h="389684">
                      <a:moveTo>
                        <a:pt x="194842" y="0"/>
                      </a:moveTo>
                      <a:cubicBezTo>
                        <a:pt x="87233" y="0"/>
                        <a:pt x="0" y="87233"/>
                        <a:pt x="0" y="194842"/>
                      </a:cubicBezTo>
                      <a:cubicBezTo>
                        <a:pt x="0" y="302451"/>
                        <a:pt x="87233" y="389684"/>
                        <a:pt x="194842" y="389684"/>
                      </a:cubicBezTo>
                      <a:cubicBezTo>
                        <a:pt x="302451" y="389684"/>
                        <a:pt x="389684" y="302451"/>
                        <a:pt x="389684" y="194842"/>
                      </a:cubicBezTo>
                      <a:cubicBezTo>
                        <a:pt x="389550" y="87289"/>
                        <a:pt x="302395" y="134"/>
                        <a:pt x="194842" y="0"/>
                      </a:cubicBezTo>
                      <a:close/>
                      <a:moveTo>
                        <a:pt x="194842" y="340974"/>
                      </a:moveTo>
                      <a:cubicBezTo>
                        <a:pt x="114136" y="340974"/>
                        <a:pt x="48711" y="275548"/>
                        <a:pt x="48711" y="194842"/>
                      </a:cubicBezTo>
                      <a:cubicBezTo>
                        <a:pt x="48711" y="114136"/>
                        <a:pt x="114136" y="48711"/>
                        <a:pt x="194842" y="48711"/>
                      </a:cubicBezTo>
                      <a:cubicBezTo>
                        <a:pt x="275548" y="48711"/>
                        <a:pt x="340974" y="114136"/>
                        <a:pt x="340974" y="194842"/>
                      </a:cubicBezTo>
                      <a:cubicBezTo>
                        <a:pt x="340879" y="275509"/>
                        <a:pt x="275509" y="340879"/>
                        <a:pt x="194842" y="3409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id="{F978A333-CE50-43CC-B875-5B6D755218C4}"/>
                    </a:ext>
                  </a:extLst>
                </p:cNvPr>
                <p:cNvSpPr/>
                <p:nvPr/>
              </p:nvSpPr>
              <p:spPr>
                <a:xfrm>
                  <a:off x="5784928" y="3580678"/>
                  <a:ext cx="2045843" cy="1144698"/>
                </a:xfrm>
                <a:custGeom>
                  <a:avLst/>
                  <a:gdLst>
                    <a:gd name="connsiteX0" fmla="*/ 1802291 w 2045843"/>
                    <a:gd name="connsiteY0" fmla="*/ 974212 h 1144698"/>
                    <a:gd name="connsiteX1" fmla="*/ 1802291 w 2045843"/>
                    <a:gd name="connsiteY1" fmla="*/ 1144699 h 1144698"/>
                    <a:gd name="connsiteX2" fmla="*/ 1851002 w 2045843"/>
                    <a:gd name="connsiteY2" fmla="*/ 1144699 h 1144698"/>
                    <a:gd name="connsiteX3" fmla="*/ 1851002 w 2045843"/>
                    <a:gd name="connsiteY3" fmla="*/ 974212 h 1144698"/>
                    <a:gd name="connsiteX4" fmla="*/ 2045844 w 2045843"/>
                    <a:gd name="connsiteY4" fmla="*/ 974212 h 1144698"/>
                    <a:gd name="connsiteX5" fmla="*/ 2045844 w 2045843"/>
                    <a:gd name="connsiteY5" fmla="*/ 925502 h 1144698"/>
                    <a:gd name="connsiteX6" fmla="*/ 1656159 w 2045843"/>
                    <a:gd name="connsiteY6" fmla="*/ 925502 h 1144698"/>
                    <a:gd name="connsiteX7" fmla="*/ 1656159 w 2045843"/>
                    <a:gd name="connsiteY7" fmla="*/ 97423 h 1144698"/>
                    <a:gd name="connsiteX8" fmla="*/ 1558738 w 2045843"/>
                    <a:gd name="connsiteY8" fmla="*/ 2 h 1144698"/>
                    <a:gd name="connsiteX9" fmla="*/ 584528 w 2045843"/>
                    <a:gd name="connsiteY9" fmla="*/ 2 h 1144698"/>
                    <a:gd name="connsiteX10" fmla="*/ 2 w 2045843"/>
                    <a:gd name="connsiteY10" fmla="*/ 581700 h 1144698"/>
                    <a:gd name="connsiteX11" fmla="*/ 2 w 2045843"/>
                    <a:gd name="connsiteY11" fmla="*/ 584528 h 1144698"/>
                    <a:gd name="connsiteX12" fmla="*/ 2 w 2045843"/>
                    <a:gd name="connsiteY12" fmla="*/ 974212 h 1144698"/>
                    <a:gd name="connsiteX13" fmla="*/ 463969 w 2045843"/>
                    <a:gd name="connsiteY13" fmla="*/ 974212 h 1144698"/>
                    <a:gd name="connsiteX14" fmla="*/ 462752 w 2045843"/>
                    <a:gd name="connsiteY14" fmla="*/ 949857 h 1144698"/>
                    <a:gd name="connsiteX15" fmla="*/ 463969 w 2045843"/>
                    <a:gd name="connsiteY15" fmla="*/ 925502 h 1144698"/>
                    <a:gd name="connsiteX16" fmla="*/ 48712 w 2045843"/>
                    <a:gd name="connsiteY16" fmla="*/ 925502 h 1144698"/>
                    <a:gd name="connsiteX17" fmla="*/ 48712 w 2045843"/>
                    <a:gd name="connsiteY17" fmla="*/ 584528 h 1144698"/>
                    <a:gd name="connsiteX18" fmla="*/ 584528 w 2045843"/>
                    <a:gd name="connsiteY18" fmla="*/ 48712 h 1144698"/>
                    <a:gd name="connsiteX19" fmla="*/ 1558738 w 2045843"/>
                    <a:gd name="connsiteY19" fmla="*/ 48712 h 1144698"/>
                    <a:gd name="connsiteX20" fmla="*/ 1607449 w 2045843"/>
                    <a:gd name="connsiteY20" fmla="*/ 97423 h 1144698"/>
                    <a:gd name="connsiteX21" fmla="*/ 1607449 w 2045843"/>
                    <a:gd name="connsiteY21" fmla="*/ 925502 h 1144698"/>
                    <a:gd name="connsiteX22" fmla="*/ 997325 w 2045843"/>
                    <a:gd name="connsiteY22" fmla="*/ 925502 h 1144698"/>
                    <a:gd name="connsiteX23" fmla="*/ 998567 w 2045843"/>
                    <a:gd name="connsiteY23" fmla="*/ 949857 h 1144698"/>
                    <a:gd name="connsiteX24" fmla="*/ 997325 w 2045843"/>
                    <a:gd name="connsiteY24" fmla="*/ 974212 h 11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045843" h="1144698">
                      <a:moveTo>
                        <a:pt x="1802291" y="974212"/>
                      </a:moveTo>
                      <a:lnTo>
                        <a:pt x="1802291" y="1144699"/>
                      </a:lnTo>
                      <a:lnTo>
                        <a:pt x="1851002" y="1144699"/>
                      </a:lnTo>
                      <a:lnTo>
                        <a:pt x="1851002" y="974212"/>
                      </a:lnTo>
                      <a:lnTo>
                        <a:pt x="2045844" y="974212"/>
                      </a:lnTo>
                      <a:lnTo>
                        <a:pt x="2045844" y="925502"/>
                      </a:lnTo>
                      <a:lnTo>
                        <a:pt x="1656159" y="925502"/>
                      </a:lnTo>
                      <a:lnTo>
                        <a:pt x="1656159" y="97423"/>
                      </a:lnTo>
                      <a:cubicBezTo>
                        <a:pt x="1655999" y="43685"/>
                        <a:pt x="1612476" y="162"/>
                        <a:pt x="1558738" y="2"/>
                      </a:cubicBezTo>
                      <a:lnTo>
                        <a:pt x="584528" y="2"/>
                      </a:lnTo>
                      <a:cubicBezTo>
                        <a:pt x="262483" y="-780"/>
                        <a:pt x="783" y="259656"/>
                        <a:pt x="2" y="581700"/>
                      </a:cubicBezTo>
                      <a:cubicBezTo>
                        <a:pt x="-1" y="582643"/>
                        <a:pt x="-1" y="583585"/>
                        <a:pt x="2" y="584528"/>
                      </a:cubicBezTo>
                      <a:lnTo>
                        <a:pt x="2" y="974212"/>
                      </a:lnTo>
                      <a:lnTo>
                        <a:pt x="463969" y="974212"/>
                      </a:lnTo>
                      <a:cubicBezTo>
                        <a:pt x="463239" y="966199"/>
                        <a:pt x="462752" y="958113"/>
                        <a:pt x="462752" y="949857"/>
                      </a:cubicBezTo>
                      <a:cubicBezTo>
                        <a:pt x="462752" y="941600"/>
                        <a:pt x="463239" y="933515"/>
                        <a:pt x="463969" y="925502"/>
                      </a:cubicBezTo>
                      <a:lnTo>
                        <a:pt x="48712" y="925502"/>
                      </a:lnTo>
                      <a:lnTo>
                        <a:pt x="48712" y="584528"/>
                      </a:lnTo>
                      <a:cubicBezTo>
                        <a:pt x="49048" y="288743"/>
                        <a:pt x="288743" y="49048"/>
                        <a:pt x="584528" y="48712"/>
                      </a:cubicBezTo>
                      <a:lnTo>
                        <a:pt x="1558738" y="48712"/>
                      </a:lnTo>
                      <a:cubicBezTo>
                        <a:pt x="1585641" y="48712"/>
                        <a:pt x="1607449" y="70520"/>
                        <a:pt x="1607449" y="97423"/>
                      </a:cubicBezTo>
                      <a:lnTo>
                        <a:pt x="1607449" y="925502"/>
                      </a:lnTo>
                      <a:lnTo>
                        <a:pt x="997325" y="925502"/>
                      </a:lnTo>
                      <a:cubicBezTo>
                        <a:pt x="998056" y="933563"/>
                        <a:pt x="998567" y="941674"/>
                        <a:pt x="998567" y="949857"/>
                      </a:cubicBezTo>
                      <a:cubicBezTo>
                        <a:pt x="998567" y="958040"/>
                        <a:pt x="998056" y="966151"/>
                        <a:pt x="997325" y="97421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2" name="그래픽 7" descr="백팩">
                <a:extLst>
                  <a:ext uri="{FF2B5EF4-FFF2-40B4-BE49-F238E27FC236}">
                    <a16:creationId xmlns:a16="http://schemas.microsoft.com/office/drawing/2014/main" id="{766417E1-ED24-4BBA-88B5-6623C2DE50C5}"/>
                  </a:ext>
                </a:extLst>
              </p:cNvPr>
              <p:cNvSpPr/>
              <p:nvPr/>
            </p:nvSpPr>
            <p:spPr>
              <a:xfrm>
                <a:off x="8417025" y="5068759"/>
                <a:ext cx="1656157" cy="1875549"/>
              </a:xfrm>
              <a:custGeom>
                <a:avLst/>
                <a:gdLst>
                  <a:gd name="connsiteX0" fmla="*/ 1534381 w 1656157"/>
                  <a:gd name="connsiteY0" fmla="*/ 1071826 h 1875549"/>
                  <a:gd name="connsiteX1" fmla="*/ 1510026 w 1656157"/>
                  <a:gd name="connsiteY1" fmla="*/ 1071826 h 1875549"/>
                  <a:gd name="connsiteX2" fmla="*/ 1510026 w 1656157"/>
                  <a:gd name="connsiteY2" fmla="*/ 560365 h 1875549"/>
                  <a:gd name="connsiteX3" fmla="*/ 1242118 w 1656157"/>
                  <a:gd name="connsiteY3" fmla="*/ 292458 h 1875549"/>
                  <a:gd name="connsiteX4" fmla="*/ 1143455 w 1656157"/>
                  <a:gd name="connsiteY4" fmla="*/ 292458 h 1875549"/>
                  <a:gd name="connsiteX5" fmla="*/ 804196 w 1656157"/>
                  <a:gd name="connsiteY5" fmla="*/ 916 h 1875549"/>
                  <a:gd name="connsiteX6" fmla="*/ 512654 w 1656157"/>
                  <a:gd name="connsiteY6" fmla="*/ 292458 h 1875549"/>
                  <a:gd name="connsiteX7" fmla="*/ 414039 w 1656157"/>
                  <a:gd name="connsiteY7" fmla="*/ 292458 h 1875549"/>
                  <a:gd name="connsiteX8" fmla="*/ 146132 w 1656157"/>
                  <a:gd name="connsiteY8" fmla="*/ 560365 h 1875549"/>
                  <a:gd name="connsiteX9" fmla="*/ 146132 w 1656157"/>
                  <a:gd name="connsiteY9" fmla="*/ 1071826 h 1875549"/>
                  <a:gd name="connsiteX10" fmla="*/ 121776 w 1656157"/>
                  <a:gd name="connsiteY10" fmla="*/ 1071826 h 1875549"/>
                  <a:gd name="connsiteX11" fmla="*/ 0 w 1656157"/>
                  <a:gd name="connsiteY11" fmla="*/ 1193602 h 1875549"/>
                  <a:gd name="connsiteX12" fmla="*/ 0 w 1656157"/>
                  <a:gd name="connsiteY12" fmla="*/ 1534576 h 1875549"/>
                  <a:gd name="connsiteX13" fmla="*/ 121776 w 1656157"/>
                  <a:gd name="connsiteY13" fmla="*/ 1656352 h 1875549"/>
                  <a:gd name="connsiteX14" fmla="*/ 146132 w 1656157"/>
                  <a:gd name="connsiteY14" fmla="*/ 1656352 h 1875549"/>
                  <a:gd name="connsiteX15" fmla="*/ 146132 w 1656157"/>
                  <a:gd name="connsiteY15" fmla="*/ 1705063 h 1875549"/>
                  <a:gd name="connsiteX16" fmla="*/ 316618 w 1656157"/>
                  <a:gd name="connsiteY16" fmla="*/ 1875550 h 1875549"/>
                  <a:gd name="connsiteX17" fmla="*/ 1388250 w 1656157"/>
                  <a:gd name="connsiteY17" fmla="*/ 1875550 h 1875549"/>
                  <a:gd name="connsiteX18" fmla="*/ 1510026 w 1656157"/>
                  <a:gd name="connsiteY18" fmla="*/ 1753773 h 1875549"/>
                  <a:gd name="connsiteX19" fmla="*/ 1510026 w 1656157"/>
                  <a:gd name="connsiteY19" fmla="*/ 1656352 h 1875549"/>
                  <a:gd name="connsiteX20" fmla="*/ 1534381 w 1656157"/>
                  <a:gd name="connsiteY20" fmla="*/ 1656352 h 1875549"/>
                  <a:gd name="connsiteX21" fmla="*/ 1656158 w 1656157"/>
                  <a:gd name="connsiteY21" fmla="*/ 1534576 h 1875549"/>
                  <a:gd name="connsiteX22" fmla="*/ 1656158 w 1656157"/>
                  <a:gd name="connsiteY22" fmla="*/ 1193602 h 1875549"/>
                  <a:gd name="connsiteX23" fmla="*/ 1534381 w 1656157"/>
                  <a:gd name="connsiteY23" fmla="*/ 1071826 h 1875549"/>
                  <a:gd name="connsiteX24" fmla="*/ 828079 w 1656157"/>
                  <a:gd name="connsiteY24" fmla="*/ 48905 h 1875549"/>
                  <a:gd name="connsiteX25" fmla="*/ 1094745 w 1656157"/>
                  <a:gd name="connsiteY25" fmla="*/ 292458 h 1875549"/>
                  <a:gd name="connsiteX26" fmla="*/ 561364 w 1656157"/>
                  <a:gd name="connsiteY26" fmla="*/ 292458 h 1875549"/>
                  <a:gd name="connsiteX27" fmla="*/ 828079 w 1656157"/>
                  <a:gd name="connsiteY27" fmla="*/ 48905 h 1875549"/>
                  <a:gd name="connsiteX28" fmla="*/ 1242118 w 1656157"/>
                  <a:gd name="connsiteY28" fmla="*/ 341168 h 1875549"/>
                  <a:gd name="connsiteX29" fmla="*/ 1266474 w 1656157"/>
                  <a:gd name="connsiteY29" fmla="*/ 342605 h 1875549"/>
                  <a:gd name="connsiteX30" fmla="*/ 1266474 w 1656157"/>
                  <a:gd name="connsiteY30" fmla="*/ 755208 h 1875549"/>
                  <a:gd name="connsiteX31" fmla="*/ 1193408 w 1656157"/>
                  <a:gd name="connsiteY31" fmla="*/ 828273 h 1875549"/>
                  <a:gd name="connsiteX32" fmla="*/ 925500 w 1656157"/>
                  <a:gd name="connsiteY32" fmla="*/ 828273 h 1875549"/>
                  <a:gd name="connsiteX33" fmla="*/ 925500 w 1656157"/>
                  <a:gd name="connsiteY33" fmla="*/ 779563 h 1875549"/>
                  <a:gd name="connsiteX34" fmla="*/ 852434 w 1656157"/>
                  <a:gd name="connsiteY34" fmla="*/ 706497 h 1875549"/>
                  <a:gd name="connsiteX35" fmla="*/ 803724 w 1656157"/>
                  <a:gd name="connsiteY35" fmla="*/ 706497 h 1875549"/>
                  <a:gd name="connsiteX36" fmla="*/ 730658 w 1656157"/>
                  <a:gd name="connsiteY36" fmla="*/ 779563 h 1875549"/>
                  <a:gd name="connsiteX37" fmla="*/ 730658 w 1656157"/>
                  <a:gd name="connsiteY37" fmla="*/ 828273 h 1875549"/>
                  <a:gd name="connsiteX38" fmla="*/ 462750 w 1656157"/>
                  <a:gd name="connsiteY38" fmla="*/ 828273 h 1875549"/>
                  <a:gd name="connsiteX39" fmla="*/ 389684 w 1656157"/>
                  <a:gd name="connsiteY39" fmla="*/ 755208 h 1875549"/>
                  <a:gd name="connsiteX40" fmla="*/ 389684 w 1656157"/>
                  <a:gd name="connsiteY40" fmla="*/ 342605 h 1875549"/>
                  <a:gd name="connsiteX41" fmla="*/ 414039 w 1656157"/>
                  <a:gd name="connsiteY41" fmla="*/ 341168 h 1875549"/>
                  <a:gd name="connsiteX42" fmla="*/ 876789 w 1656157"/>
                  <a:gd name="connsiteY42" fmla="*/ 779563 h 1875549"/>
                  <a:gd name="connsiteX43" fmla="*/ 876789 w 1656157"/>
                  <a:gd name="connsiteY43" fmla="*/ 925694 h 1875549"/>
                  <a:gd name="connsiteX44" fmla="*/ 852434 w 1656157"/>
                  <a:gd name="connsiteY44" fmla="*/ 950050 h 1875549"/>
                  <a:gd name="connsiteX45" fmla="*/ 803724 w 1656157"/>
                  <a:gd name="connsiteY45" fmla="*/ 950050 h 1875549"/>
                  <a:gd name="connsiteX46" fmla="*/ 779368 w 1656157"/>
                  <a:gd name="connsiteY46" fmla="*/ 925694 h 1875549"/>
                  <a:gd name="connsiteX47" fmla="*/ 779368 w 1656157"/>
                  <a:gd name="connsiteY47" fmla="*/ 779563 h 1875549"/>
                  <a:gd name="connsiteX48" fmla="*/ 803724 w 1656157"/>
                  <a:gd name="connsiteY48" fmla="*/ 755208 h 1875549"/>
                  <a:gd name="connsiteX49" fmla="*/ 852434 w 1656157"/>
                  <a:gd name="connsiteY49" fmla="*/ 755208 h 1875549"/>
                  <a:gd name="connsiteX50" fmla="*/ 876789 w 1656157"/>
                  <a:gd name="connsiteY50" fmla="*/ 779563 h 1875549"/>
                  <a:gd name="connsiteX51" fmla="*/ 121776 w 1656157"/>
                  <a:gd name="connsiteY51" fmla="*/ 1607642 h 1875549"/>
                  <a:gd name="connsiteX52" fmla="*/ 48711 w 1656157"/>
                  <a:gd name="connsiteY52" fmla="*/ 1534576 h 1875549"/>
                  <a:gd name="connsiteX53" fmla="*/ 48711 w 1656157"/>
                  <a:gd name="connsiteY53" fmla="*/ 1193602 h 1875549"/>
                  <a:gd name="connsiteX54" fmla="*/ 121776 w 1656157"/>
                  <a:gd name="connsiteY54" fmla="*/ 1120536 h 1875549"/>
                  <a:gd name="connsiteX55" fmla="*/ 146132 w 1656157"/>
                  <a:gd name="connsiteY55" fmla="*/ 1120536 h 1875549"/>
                  <a:gd name="connsiteX56" fmla="*/ 146132 w 1656157"/>
                  <a:gd name="connsiteY56" fmla="*/ 1607642 h 1875549"/>
                  <a:gd name="connsiteX57" fmla="*/ 1193408 w 1656157"/>
                  <a:gd name="connsiteY57" fmla="*/ 1826839 h 1875549"/>
                  <a:gd name="connsiteX58" fmla="*/ 462750 w 1656157"/>
                  <a:gd name="connsiteY58" fmla="*/ 1826839 h 1875549"/>
                  <a:gd name="connsiteX59" fmla="*/ 462750 w 1656157"/>
                  <a:gd name="connsiteY59" fmla="*/ 1558931 h 1875549"/>
                  <a:gd name="connsiteX60" fmla="*/ 535816 w 1656157"/>
                  <a:gd name="connsiteY60" fmla="*/ 1485865 h 1875549"/>
                  <a:gd name="connsiteX61" fmla="*/ 1120342 w 1656157"/>
                  <a:gd name="connsiteY61" fmla="*/ 1485865 h 1875549"/>
                  <a:gd name="connsiteX62" fmla="*/ 1193408 w 1656157"/>
                  <a:gd name="connsiteY62" fmla="*/ 1558931 h 1875549"/>
                  <a:gd name="connsiteX63" fmla="*/ 1461316 w 1656157"/>
                  <a:gd name="connsiteY63" fmla="*/ 1753773 h 1875549"/>
                  <a:gd name="connsiteX64" fmla="*/ 1388250 w 1656157"/>
                  <a:gd name="connsiteY64" fmla="*/ 1826839 h 1875549"/>
                  <a:gd name="connsiteX65" fmla="*/ 1242118 w 1656157"/>
                  <a:gd name="connsiteY65" fmla="*/ 1826839 h 1875549"/>
                  <a:gd name="connsiteX66" fmla="*/ 1242118 w 1656157"/>
                  <a:gd name="connsiteY66" fmla="*/ 1558931 h 1875549"/>
                  <a:gd name="connsiteX67" fmla="*/ 1120342 w 1656157"/>
                  <a:gd name="connsiteY67" fmla="*/ 1437155 h 1875549"/>
                  <a:gd name="connsiteX68" fmla="*/ 535816 w 1656157"/>
                  <a:gd name="connsiteY68" fmla="*/ 1437155 h 1875549"/>
                  <a:gd name="connsiteX69" fmla="*/ 414039 w 1656157"/>
                  <a:gd name="connsiteY69" fmla="*/ 1558931 h 1875549"/>
                  <a:gd name="connsiteX70" fmla="*/ 414039 w 1656157"/>
                  <a:gd name="connsiteY70" fmla="*/ 1826839 h 1875549"/>
                  <a:gd name="connsiteX71" fmla="*/ 316618 w 1656157"/>
                  <a:gd name="connsiteY71" fmla="*/ 1826839 h 1875549"/>
                  <a:gd name="connsiteX72" fmla="*/ 194842 w 1656157"/>
                  <a:gd name="connsiteY72" fmla="*/ 1705063 h 1875549"/>
                  <a:gd name="connsiteX73" fmla="*/ 194842 w 1656157"/>
                  <a:gd name="connsiteY73" fmla="*/ 560365 h 1875549"/>
                  <a:gd name="connsiteX74" fmla="*/ 340974 w 1656157"/>
                  <a:gd name="connsiteY74" fmla="*/ 353955 h 1875549"/>
                  <a:gd name="connsiteX75" fmla="*/ 340974 w 1656157"/>
                  <a:gd name="connsiteY75" fmla="*/ 755208 h 1875549"/>
                  <a:gd name="connsiteX76" fmla="*/ 462750 w 1656157"/>
                  <a:gd name="connsiteY76" fmla="*/ 876984 h 1875549"/>
                  <a:gd name="connsiteX77" fmla="*/ 730658 w 1656157"/>
                  <a:gd name="connsiteY77" fmla="*/ 876984 h 1875549"/>
                  <a:gd name="connsiteX78" fmla="*/ 730658 w 1656157"/>
                  <a:gd name="connsiteY78" fmla="*/ 925694 h 1875549"/>
                  <a:gd name="connsiteX79" fmla="*/ 803724 w 1656157"/>
                  <a:gd name="connsiteY79" fmla="*/ 998760 h 1875549"/>
                  <a:gd name="connsiteX80" fmla="*/ 852434 w 1656157"/>
                  <a:gd name="connsiteY80" fmla="*/ 998760 h 1875549"/>
                  <a:gd name="connsiteX81" fmla="*/ 925500 w 1656157"/>
                  <a:gd name="connsiteY81" fmla="*/ 925694 h 1875549"/>
                  <a:gd name="connsiteX82" fmla="*/ 925500 w 1656157"/>
                  <a:gd name="connsiteY82" fmla="*/ 876984 h 1875549"/>
                  <a:gd name="connsiteX83" fmla="*/ 1193408 w 1656157"/>
                  <a:gd name="connsiteY83" fmla="*/ 876984 h 1875549"/>
                  <a:gd name="connsiteX84" fmla="*/ 1315184 w 1656157"/>
                  <a:gd name="connsiteY84" fmla="*/ 755208 h 1875549"/>
                  <a:gd name="connsiteX85" fmla="*/ 1315184 w 1656157"/>
                  <a:gd name="connsiteY85" fmla="*/ 353955 h 1875549"/>
                  <a:gd name="connsiteX86" fmla="*/ 1461316 w 1656157"/>
                  <a:gd name="connsiteY86" fmla="*/ 560365 h 1875549"/>
                  <a:gd name="connsiteX87" fmla="*/ 1461316 w 1656157"/>
                  <a:gd name="connsiteY87" fmla="*/ 1753773 h 1875549"/>
                  <a:gd name="connsiteX88" fmla="*/ 1607447 w 1656157"/>
                  <a:gd name="connsiteY88" fmla="*/ 1534576 h 1875549"/>
                  <a:gd name="connsiteX89" fmla="*/ 1534381 w 1656157"/>
                  <a:gd name="connsiteY89" fmla="*/ 1607642 h 1875549"/>
                  <a:gd name="connsiteX90" fmla="*/ 1510026 w 1656157"/>
                  <a:gd name="connsiteY90" fmla="*/ 1607642 h 1875549"/>
                  <a:gd name="connsiteX91" fmla="*/ 1510026 w 1656157"/>
                  <a:gd name="connsiteY91" fmla="*/ 1120536 h 1875549"/>
                  <a:gd name="connsiteX92" fmla="*/ 1534381 w 1656157"/>
                  <a:gd name="connsiteY92" fmla="*/ 1120536 h 1875549"/>
                  <a:gd name="connsiteX93" fmla="*/ 1607447 w 1656157"/>
                  <a:gd name="connsiteY93" fmla="*/ 1193602 h 1875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1656157" h="1875549">
                    <a:moveTo>
                      <a:pt x="1534381" y="1071826"/>
                    </a:moveTo>
                    <a:lnTo>
                      <a:pt x="1510026" y="1071826"/>
                    </a:lnTo>
                    <a:lnTo>
                      <a:pt x="1510026" y="560365"/>
                    </a:lnTo>
                    <a:cubicBezTo>
                      <a:pt x="1509851" y="412475"/>
                      <a:pt x="1390008" y="292633"/>
                      <a:pt x="1242118" y="292458"/>
                    </a:cubicBezTo>
                    <a:lnTo>
                      <a:pt x="1143455" y="292458"/>
                    </a:lnTo>
                    <a:cubicBezTo>
                      <a:pt x="1130279" y="118266"/>
                      <a:pt x="978387" y="-12261"/>
                      <a:pt x="804196" y="916"/>
                    </a:cubicBezTo>
                    <a:cubicBezTo>
                      <a:pt x="648327" y="12707"/>
                      <a:pt x="524444" y="136589"/>
                      <a:pt x="512654" y="292458"/>
                    </a:cubicBezTo>
                    <a:lnTo>
                      <a:pt x="414039" y="292458"/>
                    </a:lnTo>
                    <a:cubicBezTo>
                      <a:pt x="266149" y="292633"/>
                      <a:pt x="146307" y="412475"/>
                      <a:pt x="146132" y="560365"/>
                    </a:cubicBezTo>
                    <a:lnTo>
                      <a:pt x="146132" y="1071826"/>
                    </a:lnTo>
                    <a:lnTo>
                      <a:pt x="121776" y="1071826"/>
                    </a:lnTo>
                    <a:cubicBezTo>
                      <a:pt x="54553" y="1071906"/>
                      <a:pt x="80" y="1126379"/>
                      <a:pt x="0" y="1193602"/>
                    </a:cubicBezTo>
                    <a:lnTo>
                      <a:pt x="0" y="1534576"/>
                    </a:lnTo>
                    <a:cubicBezTo>
                      <a:pt x="80" y="1601799"/>
                      <a:pt x="54553" y="1656272"/>
                      <a:pt x="121776" y="1656352"/>
                    </a:cubicBezTo>
                    <a:lnTo>
                      <a:pt x="146132" y="1656352"/>
                    </a:lnTo>
                    <a:lnTo>
                      <a:pt x="146132" y="1705063"/>
                    </a:lnTo>
                    <a:cubicBezTo>
                      <a:pt x="146239" y="1799176"/>
                      <a:pt x="222505" y="1875442"/>
                      <a:pt x="316618" y="1875550"/>
                    </a:cubicBezTo>
                    <a:lnTo>
                      <a:pt x="1388250" y="1875550"/>
                    </a:lnTo>
                    <a:cubicBezTo>
                      <a:pt x="1455473" y="1875469"/>
                      <a:pt x="1509946" y="1820996"/>
                      <a:pt x="1510026" y="1753773"/>
                    </a:cubicBezTo>
                    <a:lnTo>
                      <a:pt x="1510026" y="1656352"/>
                    </a:lnTo>
                    <a:lnTo>
                      <a:pt x="1534381" y="1656352"/>
                    </a:lnTo>
                    <a:cubicBezTo>
                      <a:pt x="1601604" y="1656272"/>
                      <a:pt x="1656077" y="1601799"/>
                      <a:pt x="1656158" y="1534576"/>
                    </a:cubicBezTo>
                    <a:lnTo>
                      <a:pt x="1656158" y="1193602"/>
                    </a:lnTo>
                    <a:cubicBezTo>
                      <a:pt x="1656077" y="1126379"/>
                      <a:pt x="1601604" y="1071906"/>
                      <a:pt x="1534381" y="1071826"/>
                    </a:cubicBezTo>
                    <a:close/>
                    <a:moveTo>
                      <a:pt x="828079" y="48905"/>
                    </a:moveTo>
                    <a:cubicBezTo>
                      <a:pt x="966507" y="49088"/>
                      <a:pt x="1082046" y="154612"/>
                      <a:pt x="1094745" y="292458"/>
                    </a:cubicBezTo>
                    <a:lnTo>
                      <a:pt x="561364" y="292458"/>
                    </a:lnTo>
                    <a:cubicBezTo>
                      <a:pt x="574066" y="154595"/>
                      <a:pt x="689631" y="49063"/>
                      <a:pt x="828079" y="48905"/>
                    </a:cubicBezTo>
                    <a:close/>
                    <a:moveTo>
                      <a:pt x="1242118" y="341168"/>
                    </a:moveTo>
                    <a:cubicBezTo>
                      <a:pt x="1250258" y="341192"/>
                      <a:pt x="1258388" y="341670"/>
                      <a:pt x="1266474" y="342605"/>
                    </a:cubicBezTo>
                    <a:lnTo>
                      <a:pt x="1266474" y="755208"/>
                    </a:lnTo>
                    <a:cubicBezTo>
                      <a:pt x="1266474" y="795562"/>
                      <a:pt x="1233762" y="828273"/>
                      <a:pt x="1193408" y="828273"/>
                    </a:cubicBezTo>
                    <a:lnTo>
                      <a:pt x="925500" y="828273"/>
                    </a:lnTo>
                    <a:lnTo>
                      <a:pt x="925500" y="779563"/>
                    </a:lnTo>
                    <a:cubicBezTo>
                      <a:pt x="925500" y="739209"/>
                      <a:pt x="892788" y="706497"/>
                      <a:pt x="852434" y="706497"/>
                    </a:cubicBezTo>
                    <a:lnTo>
                      <a:pt x="803724" y="706497"/>
                    </a:lnTo>
                    <a:cubicBezTo>
                      <a:pt x="763369" y="706497"/>
                      <a:pt x="730658" y="739209"/>
                      <a:pt x="730658" y="779563"/>
                    </a:cubicBezTo>
                    <a:lnTo>
                      <a:pt x="730658" y="828273"/>
                    </a:lnTo>
                    <a:lnTo>
                      <a:pt x="462750" y="828273"/>
                    </a:lnTo>
                    <a:cubicBezTo>
                      <a:pt x="422396" y="828273"/>
                      <a:pt x="389684" y="795562"/>
                      <a:pt x="389684" y="755208"/>
                    </a:cubicBezTo>
                    <a:lnTo>
                      <a:pt x="389684" y="342605"/>
                    </a:lnTo>
                    <a:cubicBezTo>
                      <a:pt x="397770" y="341670"/>
                      <a:pt x="405900" y="341192"/>
                      <a:pt x="414039" y="341168"/>
                    </a:cubicBezTo>
                    <a:close/>
                    <a:moveTo>
                      <a:pt x="876789" y="779563"/>
                    </a:moveTo>
                    <a:lnTo>
                      <a:pt x="876789" y="925694"/>
                    </a:lnTo>
                    <a:cubicBezTo>
                      <a:pt x="876789" y="939146"/>
                      <a:pt x="865886" y="950050"/>
                      <a:pt x="852434" y="950050"/>
                    </a:cubicBezTo>
                    <a:lnTo>
                      <a:pt x="803724" y="950050"/>
                    </a:lnTo>
                    <a:cubicBezTo>
                      <a:pt x="790272" y="950050"/>
                      <a:pt x="779368" y="939146"/>
                      <a:pt x="779368" y="925694"/>
                    </a:cubicBezTo>
                    <a:lnTo>
                      <a:pt x="779368" y="779563"/>
                    </a:lnTo>
                    <a:cubicBezTo>
                      <a:pt x="779368" y="766111"/>
                      <a:pt x="790272" y="755208"/>
                      <a:pt x="803724" y="755208"/>
                    </a:cubicBezTo>
                    <a:lnTo>
                      <a:pt x="852434" y="755208"/>
                    </a:lnTo>
                    <a:cubicBezTo>
                      <a:pt x="865886" y="755208"/>
                      <a:pt x="876789" y="766111"/>
                      <a:pt x="876789" y="779563"/>
                    </a:cubicBezTo>
                    <a:close/>
                    <a:moveTo>
                      <a:pt x="121776" y="1607642"/>
                    </a:moveTo>
                    <a:cubicBezTo>
                      <a:pt x="81422" y="1607642"/>
                      <a:pt x="48711" y="1574930"/>
                      <a:pt x="48711" y="1534576"/>
                    </a:cubicBezTo>
                    <a:lnTo>
                      <a:pt x="48711" y="1193602"/>
                    </a:lnTo>
                    <a:cubicBezTo>
                      <a:pt x="48711" y="1153248"/>
                      <a:pt x="81422" y="1120536"/>
                      <a:pt x="121776" y="1120536"/>
                    </a:cubicBezTo>
                    <a:lnTo>
                      <a:pt x="146132" y="1120536"/>
                    </a:lnTo>
                    <a:lnTo>
                      <a:pt x="146132" y="1607642"/>
                    </a:lnTo>
                    <a:close/>
                    <a:moveTo>
                      <a:pt x="1193408" y="1826839"/>
                    </a:moveTo>
                    <a:lnTo>
                      <a:pt x="462750" y="1826839"/>
                    </a:lnTo>
                    <a:lnTo>
                      <a:pt x="462750" y="1558931"/>
                    </a:lnTo>
                    <a:cubicBezTo>
                      <a:pt x="462750" y="1518577"/>
                      <a:pt x="495462" y="1485865"/>
                      <a:pt x="535816" y="1485865"/>
                    </a:cubicBezTo>
                    <a:lnTo>
                      <a:pt x="1120342" y="1485865"/>
                    </a:lnTo>
                    <a:cubicBezTo>
                      <a:pt x="1160696" y="1485865"/>
                      <a:pt x="1193408" y="1518577"/>
                      <a:pt x="1193408" y="1558931"/>
                    </a:cubicBezTo>
                    <a:close/>
                    <a:moveTo>
                      <a:pt x="1461316" y="1753773"/>
                    </a:moveTo>
                    <a:cubicBezTo>
                      <a:pt x="1461316" y="1794127"/>
                      <a:pt x="1428604" y="1826839"/>
                      <a:pt x="1388250" y="1826839"/>
                    </a:cubicBezTo>
                    <a:lnTo>
                      <a:pt x="1242118" y="1826839"/>
                    </a:lnTo>
                    <a:lnTo>
                      <a:pt x="1242118" y="1558931"/>
                    </a:lnTo>
                    <a:cubicBezTo>
                      <a:pt x="1242038" y="1491708"/>
                      <a:pt x="1187565" y="1437235"/>
                      <a:pt x="1120342" y="1437155"/>
                    </a:cubicBezTo>
                    <a:lnTo>
                      <a:pt x="535816" y="1437155"/>
                    </a:lnTo>
                    <a:cubicBezTo>
                      <a:pt x="468593" y="1437235"/>
                      <a:pt x="414120" y="1491708"/>
                      <a:pt x="414039" y="1558931"/>
                    </a:cubicBezTo>
                    <a:lnTo>
                      <a:pt x="414039" y="1826839"/>
                    </a:lnTo>
                    <a:lnTo>
                      <a:pt x="316618" y="1826839"/>
                    </a:lnTo>
                    <a:cubicBezTo>
                      <a:pt x="249395" y="1826759"/>
                      <a:pt x="194922" y="1772286"/>
                      <a:pt x="194842" y="1705063"/>
                    </a:cubicBezTo>
                    <a:lnTo>
                      <a:pt x="194842" y="560365"/>
                    </a:lnTo>
                    <a:cubicBezTo>
                      <a:pt x="195005" y="467584"/>
                      <a:pt x="253516" y="384937"/>
                      <a:pt x="340974" y="353955"/>
                    </a:cubicBezTo>
                    <a:lnTo>
                      <a:pt x="340974" y="755208"/>
                    </a:lnTo>
                    <a:cubicBezTo>
                      <a:pt x="341054" y="822431"/>
                      <a:pt x="395527" y="876903"/>
                      <a:pt x="462750" y="876984"/>
                    </a:cubicBezTo>
                    <a:lnTo>
                      <a:pt x="730658" y="876984"/>
                    </a:lnTo>
                    <a:lnTo>
                      <a:pt x="730658" y="925694"/>
                    </a:lnTo>
                    <a:cubicBezTo>
                      <a:pt x="730658" y="966049"/>
                      <a:pt x="763369" y="998760"/>
                      <a:pt x="803724" y="998760"/>
                    </a:cubicBezTo>
                    <a:lnTo>
                      <a:pt x="852434" y="998760"/>
                    </a:lnTo>
                    <a:cubicBezTo>
                      <a:pt x="892788" y="998760"/>
                      <a:pt x="925500" y="966049"/>
                      <a:pt x="925500" y="925694"/>
                    </a:cubicBezTo>
                    <a:lnTo>
                      <a:pt x="925500" y="876984"/>
                    </a:lnTo>
                    <a:lnTo>
                      <a:pt x="1193408" y="876984"/>
                    </a:lnTo>
                    <a:cubicBezTo>
                      <a:pt x="1260631" y="876903"/>
                      <a:pt x="1315104" y="822431"/>
                      <a:pt x="1315184" y="755208"/>
                    </a:cubicBezTo>
                    <a:lnTo>
                      <a:pt x="1315184" y="353955"/>
                    </a:lnTo>
                    <a:cubicBezTo>
                      <a:pt x="1402641" y="384937"/>
                      <a:pt x="1461153" y="467584"/>
                      <a:pt x="1461316" y="560365"/>
                    </a:cubicBezTo>
                    <a:lnTo>
                      <a:pt x="1461316" y="1753773"/>
                    </a:lnTo>
                    <a:close/>
                    <a:moveTo>
                      <a:pt x="1607447" y="1534576"/>
                    </a:moveTo>
                    <a:cubicBezTo>
                      <a:pt x="1607447" y="1574930"/>
                      <a:pt x="1574736" y="1607642"/>
                      <a:pt x="1534381" y="1607642"/>
                    </a:cubicBezTo>
                    <a:lnTo>
                      <a:pt x="1510026" y="1607642"/>
                    </a:lnTo>
                    <a:lnTo>
                      <a:pt x="1510026" y="1120536"/>
                    </a:lnTo>
                    <a:lnTo>
                      <a:pt x="1534381" y="1120536"/>
                    </a:lnTo>
                    <a:cubicBezTo>
                      <a:pt x="1574736" y="1120536"/>
                      <a:pt x="1607447" y="1153248"/>
                      <a:pt x="1607447" y="119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그래픽 9" descr="피크닉 테이블">
                <a:extLst>
                  <a:ext uri="{FF2B5EF4-FFF2-40B4-BE49-F238E27FC236}">
                    <a16:creationId xmlns:a16="http://schemas.microsoft.com/office/drawing/2014/main" id="{C1AE2105-B52F-4998-98F3-DFA5967CE233}"/>
                  </a:ext>
                </a:extLst>
              </p:cNvPr>
              <p:cNvSpPr/>
              <p:nvPr/>
            </p:nvSpPr>
            <p:spPr>
              <a:xfrm>
                <a:off x="4107989" y="5677835"/>
                <a:ext cx="2143262" cy="1266473"/>
              </a:xfrm>
              <a:custGeom>
                <a:avLst/>
                <a:gdLst>
                  <a:gd name="connsiteX0" fmla="*/ 1514264 w 2143262"/>
                  <a:gd name="connsiteY0" fmla="*/ 633237 h 1266473"/>
                  <a:gd name="connsiteX1" fmla="*/ 1278213 w 2143262"/>
                  <a:gd name="connsiteY1" fmla="*/ 48711 h 1266473"/>
                  <a:gd name="connsiteX2" fmla="*/ 1753579 w 2143262"/>
                  <a:gd name="connsiteY2" fmla="*/ 48711 h 1266473"/>
                  <a:gd name="connsiteX3" fmla="*/ 1753579 w 2143262"/>
                  <a:gd name="connsiteY3" fmla="*/ 0 h 1266473"/>
                  <a:gd name="connsiteX4" fmla="*/ 389684 w 2143262"/>
                  <a:gd name="connsiteY4" fmla="*/ 0 h 1266473"/>
                  <a:gd name="connsiteX5" fmla="*/ 389684 w 2143262"/>
                  <a:gd name="connsiteY5" fmla="*/ 48711 h 1266473"/>
                  <a:gd name="connsiteX6" fmla="*/ 865050 w 2143262"/>
                  <a:gd name="connsiteY6" fmla="*/ 48711 h 1266473"/>
                  <a:gd name="connsiteX7" fmla="*/ 628999 w 2143262"/>
                  <a:gd name="connsiteY7" fmla="*/ 633237 h 1266473"/>
                  <a:gd name="connsiteX8" fmla="*/ 0 w 2143262"/>
                  <a:gd name="connsiteY8" fmla="*/ 633237 h 1266473"/>
                  <a:gd name="connsiteX9" fmla="*/ 0 w 2143262"/>
                  <a:gd name="connsiteY9" fmla="*/ 681947 h 1266473"/>
                  <a:gd name="connsiteX10" fmla="*/ 609320 w 2143262"/>
                  <a:gd name="connsiteY10" fmla="*/ 681947 h 1266473"/>
                  <a:gd name="connsiteX11" fmla="*/ 373269 w 2143262"/>
                  <a:gd name="connsiteY11" fmla="*/ 1266474 h 1266473"/>
                  <a:gd name="connsiteX12" fmla="*/ 425779 w 2143262"/>
                  <a:gd name="connsiteY12" fmla="*/ 1266474 h 1266473"/>
                  <a:gd name="connsiteX13" fmla="*/ 661830 w 2143262"/>
                  <a:gd name="connsiteY13" fmla="*/ 681947 h 1266473"/>
                  <a:gd name="connsiteX14" fmla="*/ 1481433 w 2143262"/>
                  <a:gd name="connsiteY14" fmla="*/ 681947 h 1266473"/>
                  <a:gd name="connsiteX15" fmla="*/ 1717484 w 2143262"/>
                  <a:gd name="connsiteY15" fmla="*/ 1266474 h 1266473"/>
                  <a:gd name="connsiteX16" fmla="*/ 1769994 w 2143262"/>
                  <a:gd name="connsiteY16" fmla="*/ 1266474 h 1266473"/>
                  <a:gd name="connsiteX17" fmla="*/ 1533943 w 2143262"/>
                  <a:gd name="connsiteY17" fmla="*/ 681947 h 1266473"/>
                  <a:gd name="connsiteX18" fmla="*/ 2143263 w 2143262"/>
                  <a:gd name="connsiteY18" fmla="*/ 681947 h 1266473"/>
                  <a:gd name="connsiteX19" fmla="*/ 2143263 w 2143262"/>
                  <a:gd name="connsiteY19" fmla="*/ 633237 h 1266473"/>
                  <a:gd name="connsiteX20" fmla="*/ 681509 w 2143262"/>
                  <a:gd name="connsiteY20" fmla="*/ 633237 h 1266473"/>
                  <a:gd name="connsiteX21" fmla="*/ 917560 w 2143262"/>
                  <a:gd name="connsiteY21" fmla="*/ 48711 h 1266473"/>
                  <a:gd name="connsiteX22" fmla="*/ 1225703 w 2143262"/>
                  <a:gd name="connsiteY22" fmla="*/ 48711 h 1266473"/>
                  <a:gd name="connsiteX23" fmla="*/ 1461754 w 2143262"/>
                  <a:gd name="connsiteY23" fmla="*/ 633237 h 1266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143262" h="1266473">
                    <a:moveTo>
                      <a:pt x="1514264" y="633237"/>
                    </a:moveTo>
                    <a:lnTo>
                      <a:pt x="1278213" y="48711"/>
                    </a:lnTo>
                    <a:lnTo>
                      <a:pt x="1753579" y="48711"/>
                    </a:lnTo>
                    <a:lnTo>
                      <a:pt x="1753579" y="0"/>
                    </a:lnTo>
                    <a:lnTo>
                      <a:pt x="389684" y="0"/>
                    </a:lnTo>
                    <a:lnTo>
                      <a:pt x="389684" y="48711"/>
                    </a:lnTo>
                    <a:lnTo>
                      <a:pt x="865050" y="48711"/>
                    </a:lnTo>
                    <a:lnTo>
                      <a:pt x="628999" y="633237"/>
                    </a:lnTo>
                    <a:lnTo>
                      <a:pt x="0" y="633237"/>
                    </a:lnTo>
                    <a:lnTo>
                      <a:pt x="0" y="681947"/>
                    </a:lnTo>
                    <a:lnTo>
                      <a:pt x="609320" y="681947"/>
                    </a:lnTo>
                    <a:lnTo>
                      <a:pt x="373269" y="1266474"/>
                    </a:lnTo>
                    <a:lnTo>
                      <a:pt x="425779" y="1266474"/>
                    </a:lnTo>
                    <a:lnTo>
                      <a:pt x="661830" y="681947"/>
                    </a:lnTo>
                    <a:lnTo>
                      <a:pt x="1481433" y="681947"/>
                    </a:lnTo>
                    <a:lnTo>
                      <a:pt x="1717484" y="1266474"/>
                    </a:lnTo>
                    <a:lnTo>
                      <a:pt x="1769994" y="1266474"/>
                    </a:lnTo>
                    <a:lnTo>
                      <a:pt x="1533943" y="681947"/>
                    </a:lnTo>
                    <a:lnTo>
                      <a:pt x="2143263" y="681947"/>
                    </a:lnTo>
                    <a:lnTo>
                      <a:pt x="2143263" y="633237"/>
                    </a:lnTo>
                    <a:close/>
                    <a:moveTo>
                      <a:pt x="681509" y="633237"/>
                    </a:moveTo>
                    <a:lnTo>
                      <a:pt x="917560" y="48711"/>
                    </a:lnTo>
                    <a:lnTo>
                      <a:pt x="1225703" y="48711"/>
                    </a:lnTo>
                    <a:lnTo>
                      <a:pt x="1461754" y="633237"/>
                    </a:ln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4" name="그래픽 11" descr="하이킹">
                <a:extLst>
                  <a:ext uri="{FF2B5EF4-FFF2-40B4-BE49-F238E27FC236}">
                    <a16:creationId xmlns:a16="http://schemas.microsoft.com/office/drawing/2014/main" id="{0820BF14-71FA-45FE-B327-0D38CA881B70}"/>
                  </a:ext>
                </a:extLst>
              </p:cNvPr>
              <p:cNvGrpSpPr/>
              <p:nvPr/>
            </p:nvGrpSpPr>
            <p:grpSpPr>
              <a:xfrm>
                <a:off x="2451362" y="4845692"/>
                <a:ext cx="1373174" cy="2098616"/>
                <a:chOff x="6563952" y="3540014"/>
                <a:chExt cx="1373174" cy="2098616"/>
              </a:xfrm>
              <a:solidFill>
                <a:srgbClr val="FFFFFF"/>
              </a:solidFill>
            </p:grpSpPr>
            <p:sp>
              <p:nvSpPr>
                <p:cNvPr id="99" name="자유형: 도형 98">
                  <a:extLst>
                    <a:ext uri="{FF2B5EF4-FFF2-40B4-BE49-F238E27FC236}">
                      <a16:creationId xmlns:a16="http://schemas.microsoft.com/office/drawing/2014/main" id="{8D8782A3-5502-4E57-8684-D887CC9843A7}"/>
                    </a:ext>
                  </a:extLst>
                </p:cNvPr>
                <p:cNvSpPr/>
                <p:nvPr/>
              </p:nvSpPr>
              <p:spPr>
                <a:xfrm>
                  <a:off x="7201943" y="3540014"/>
                  <a:ext cx="389791" cy="389791"/>
                </a:xfrm>
                <a:custGeom>
                  <a:avLst/>
                  <a:gdLst>
                    <a:gd name="connsiteX0" fmla="*/ 194842 w 389791"/>
                    <a:gd name="connsiteY0" fmla="*/ 389791 h 389791"/>
                    <a:gd name="connsiteX1" fmla="*/ 389791 w 389791"/>
                    <a:gd name="connsiteY1" fmla="*/ 194949 h 389791"/>
                    <a:gd name="connsiteX2" fmla="*/ 194949 w 389791"/>
                    <a:gd name="connsiteY2" fmla="*/ 0 h 389791"/>
                    <a:gd name="connsiteX3" fmla="*/ 0 w 389791"/>
                    <a:gd name="connsiteY3" fmla="*/ 194842 h 389791"/>
                    <a:gd name="connsiteX4" fmla="*/ 0 w 389791"/>
                    <a:gd name="connsiteY4" fmla="*/ 194896 h 389791"/>
                    <a:gd name="connsiteX5" fmla="*/ 194842 w 389791"/>
                    <a:gd name="connsiteY5" fmla="*/ 389791 h 389791"/>
                    <a:gd name="connsiteX6" fmla="*/ 194842 w 389791"/>
                    <a:gd name="connsiteY6" fmla="*/ 48711 h 389791"/>
                    <a:gd name="connsiteX7" fmla="*/ 341081 w 389791"/>
                    <a:gd name="connsiteY7" fmla="*/ 194842 h 389791"/>
                    <a:gd name="connsiteX8" fmla="*/ 194949 w 389791"/>
                    <a:gd name="connsiteY8" fmla="*/ 341081 h 389791"/>
                    <a:gd name="connsiteX9" fmla="*/ 48711 w 389791"/>
                    <a:gd name="connsiteY9" fmla="*/ 194949 h 389791"/>
                    <a:gd name="connsiteX10" fmla="*/ 48711 w 389791"/>
                    <a:gd name="connsiteY10" fmla="*/ 194896 h 389791"/>
                    <a:gd name="connsiteX11" fmla="*/ 194842 w 389791"/>
                    <a:gd name="connsiteY11" fmla="*/ 48711 h 389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89791" h="389791">
                      <a:moveTo>
                        <a:pt x="194842" y="389791"/>
                      </a:moveTo>
                      <a:cubicBezTo>
                        <a:pt x="302480" y="389821"/>
                        <a:pt x="389762" y="302587"/>
                        <a:pt x="389791" y="194949"/>
                      </a:cubicBezTo>
                      <a:cubicBezTo>
                        <a:pt x="389821" y="87311"/>
                        <a:pt x="302587" y="30"/>
                        <a:pt x="194949" y="0"/>
                      </a:cubicBezTo>
                      <a:cubicBezTo>
                        <a:pt x="87311" y="-29"/>
                        <a:pt x="29" y="87204"/>
                        <a:pt x="0" y="194842"/>
                      </a:cubicBezTo>
                      <a:cubicBezTo>
                        <a:pt x="0" y="194859"/>
                        <a:pt x="0" y="194879"/>
                        <a:pt x="0" y="194896"/>
                      </a:cubicBezTo>
                      <a:cubicBezTo>
                        <a:pt x="-10" y="302517"/>
                        <a:pt x="87221" y="389772"/>
                        <a:pt x="194842" y="389791"/>
                      </a:cubicBezTo>
                      <a:close/>
                      <a:moveTo>
                        <a:pt x="194842" y="48711"/>
                      </a:moveTo>
                      <a:cubicBezTo>
                        <a:pt x="275577" y="48681"/>
                        <a:pt x="341052" y="114106"/>
                        <a:pt x="341081" y="194842"/>
                      </a:cubicBezTo>
                      <a:cubicBezTo>
                        <a:pt x="341110" y="275577"/>
                        <a:pt x="275685" y="341052"/>
                        <a:pt x="194949" y="341081"/>
                      </a:cubicBezTo>
                      <a:cubicBezTo>
                        <a:pt x="114214" y="341110"/>
                        <a:pt x="48740" y="275685"/>
                        <a:pt x="48711" y="194949"/>
                      </a:cubicBezTo>
                      <a:cubicBezTo>
                        <a:pt x="48711" y="194932"/>
                        <a:pt x="48711" y="194913"/>
                        <a:pt x="48711" y="194896"/>
                      </a:cubicBezTo>
                      <a:cubicBezTo>
                        <a:pt x="48788" y="114214"/>
                        <a:pt x="114160" y="48819"/>
                        <a:pt x="194842" y="487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자유형: 도형 99">
                  <a:extLst>
                    <a:ext uri="{FF2B5EF4-FFF2-40B4-BE49-F238E27FC236}">
                      <a16:creationId xmlns:a16="http://schemas.microsoft.com/office/drawing/2014/main" id="{4E47E2EF-3B51-4E10-9746-5C7ADFBF683C}"/>
                    </a:ext>
                  </a:extLst>
                </p:cNvPr>
                <p:cNvSpPr/>
                <p:nvPr/>
              </p:nvSpPr>
              <p:spPr>
                <a:xfrm>
                  <a:off x="6563952" y="4792491"/>
                  <a:ext cx="602240" cy="845639"/>
                </a:xfrm>
                <a:custGeom>
                  <a:avLst/>
                  <a:gdLst>
                    <a:gd name="connsiteX0" fmla="*/ 564024 w 602240"/>
                    <a:gd name="connsiteY0" fmla="*/ 348709 h 845639"/>
                    <a:gd name="connsiteX1" fmla="*/ 602240 w 602240"/>
                    <a:gd name="connsiteY1" fmla="*/ 163891 h 845639"/>
                    <a:gd name="connsiteX2" fmla="*/ 558944 w 602240"/>
                    <a:gd name="connsiteY2" fmla="*/ 132697 h 845639"/>
                    <a:gd name="connsiteX3" fmla="*/ 516147 w 602240"/>
                    <a:gd name="connsiteY3" fmla="*/ 339778 h 845639"/>
                    <a:gd name="connsiteX4" fmla="*/ 502447 w 602240"/>
                    <a:gd name="connsiteY4" fmla="*/ 368485 h 845639"/>
                    <a:gd name="connsiteX5" fmla="*/ 171369 w 602240"/>
                    <a:gd name="connsiteY5" fmla="*/ 770596 h 845639"/>
                    <a:gd name="connsiteX6" fmla="*/ 117115 w 602240"/>
                    <a:gd name="connsiteY6" fmla="*/ 796926 h 845639"/>
                    <a:gd name="connsiteX7" fmla="*/ 73519 w 602240"/>
                    <a:gd name="connsiteY7" fmla="*/ 781205 h 845639"/>
                    <a:gd name="connsiteX8" fmla="*/ 48920 w 602240"/>
                    <a:gd name="connsiteY8" fmla="*/ 734372 h 845639"/>
                    <a:gd name="connsiteX9" fmla="*/ 65024 w 602240"/>
                    <a:gd name="connsiteY9" fmla="*/ 683095 h 845639"/>
                    <a:gd name="connsiteX10" fmla="*/ 381718 w 602240"/>
                    <a:gd name="connsiteY10" fmla="*/ 297763 h 845639"/>
                    <a:gd name="connsiteX11" fmla="*/ 386759 w 602240"/>
                    <a:gd name="connsiteY11" fmla="*/ 287178 h 845639"/>
                    <a:gd name="connsiteX12" fmla="*/ 436515 w 602240"/>
                    <a:gd name="connsiteY12" fmla="*/ 44137 h 845639"/>
                    <a:gd name="connsiteX13" fmla="*/ 395842 w 602240"/>
                    <a:gd name="connsiteY13" fmla="*/ 0 h 845639"/>
                    <a:gd name="connsiteX14" fmla="*/ 340260 w 602240"/>
                    <a:gd name="connsiteY14" fmla="*/ 271505 h 845639"/>
                    <a:gd name="connsiteX15" fmla="*/ 27424 w 602240"/>
                    <a:gd name="connsiteY15" fmla="*/ 652151 h 845639"/>
                    <a:gd name="connsiteX16" fmla="*/ 42171 w 602240"/>
                    <a:gd name="connsiteY16" fmla="*/ 818476 h 845639"/>
                    <a:gd name="connsiteX17" fmla="*/ 117115 w 602240"/>
                    <a:gd name="connsiteY17" fmla="*/ 845637 h 845639"/>
                    <a:gd name="connsiteX18" fmla="*/ 209210 w 602240"/>
                    <a:gd name="connsiteY18" fmla="*/ 801310 h 845639"/>
                    <a:gd name="connsiteX19" fmla="*/ 540288 w 602240"/>
                    <a:gd name="connsiteY19" fmla="*/ 399156 h 845639"/>
                    <a:gd name="connsiteX20" fmla="*/ 564024 w 602240"/>
                    <a:gd name="connsiteY20" fmla="*/ 348709 h 845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02240" h="845639">
                      <a:moveTo>
                        <a:pt x="564024" y="348709"/>
                      </a:moveTo>
                      <a:lnTo>
                        <a:pt x="602240" y="163891"/>
                      </a:lnTo>
                      <a:lnTo>
                        <a:pt x="558944" y="132697"/>
                      </a:lnTo>
                      <a:lnTo>
                        <a:pt x="516147" y="339778"/>
                      </a:lnTo>
                      <a:cubicBezTo>
                        <a:pt x="514023" y="350333"/>
                        <a:pt x="509318" y="360197"/>
                        <a:pt x="502447" y="368485"/>
                      </a:cubicBezTo>
                      <a:lnTo>
                        <a:pt x="171369" y="770596"/>
                      </a:lnTo>
                      <a:cubicBezTo>
                        <a:pt x="158429" y="787413"/>
                        <a:pt x="138333" y="797167"/>
                        <a:pt x="117115" y="796926"/>
                      </a:cubicBezTo>
                      <a:cubicBezTo>
                        <a:pt x="101167" y="797082"/>
                        <a:pt x="85697" y="791502"/>
                        <a:pt x="73519" y="781205"/>
                      </a:cubicBezTo>
                      <a:cubicBezTo>
                        <a:pt x="59320" y="769565"/>
                        <a:pt x="50443" y="752668"/>
                        <a:pt x="48920" y="734372"/>
                      </a:cubicBezTo>
                      <a:cubicBezTo>
                        <a:pt x="47325" y="715825"/>
                        <a:pt x="53112" y="697398"/>
                        <a:pt x="65024" y="683095"/>
                      </a:cubicBezTo>
                      <a:lnTo>
                        <a:pt x="381718" y="297763"/>
                      </a:lnTo>
                      <a:cubicBezTo>
                        <a:pt x="384244" y="294701"/>
                        <a:pt x="385973" y="291067"/>
                        <a:pt x="386759" y="287178"/>
                      </a:cubicBezTo>
                      <a:lnTo>
                        <a:pt x="436515" y="44137"/>
                      </a:lnTo>
                      <a:cubicBezTo>
                        <a:pt x="420440" y="31961"/>
                        <a:pt x="406665" y="17015"/>
                        <a:pt x="395842" y="0"/>
                      </a:cubicBezTo>
                      <a:lnTo>
                        <a:pt x="340260" y="271505"/>
                      </a:lnTo>
                      <a:lnTo>
                        <a:pt x="27424" y="652151"/>
                      </a:lnTo>
                      <a:cubicBezTo>
                        <a:pt x="-14274" y="702201"/>
                        <a:pt x="-7684" y="776541"/>
                        <a:pt x="42171" y="818476"/>
                      </a:cubicBezTo>
                      <a:cubicBezTo>
                        <a:pt x="63110" y="836182"/>
                        <a:pt x="89693" y="845817"/>
                        <a:pt x="117115" y="845637"/>
                      </a:cubicBezTo>
                      <a:cubicBezTo>
                        <a:pt x="153017" y="845900"/>
                        <a:pt x="187020" y="829533"/>
                        <a:pt x="209210" y="801310"/>
                      </a:cubicBezTo>
                      <a:lnTo>
                        <a:pt x="540288" y="399156"/>
                      </a:lnTo>
                      <a:cubicBezTo>
                        <a:pt x="552256" y="384567"/>
                        <a:pt x="560412" y="367231"/>
                        <a:pt x="564024" y="34870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1" name="자유형: 도형 100">
                  <a:extLst>
                    <a:ext uri="{FF2B5EF4-FFF2-40B4-BE49-F238E27FC236}">
                      <a16:creationId xmlns:a16="http://schemas.microsoft.com/office/drawing/2014/main" id="{B5CF1F4E-9506-4AB4-BBF9-D7CB2A1D9C5F}"/>
                    </a:ext>
                  </a:extLst>
                </p:cNvPr>
                <p:cNvSpPr/>
                <p:nvPr/>
              </p:nvSpPr>
              <p:spPr>
                <a:xfrm>
                  <a:off x="6981113" y="3981969"/>
                  <a:ext cx="956013" cy="1656660"/>
                </a:xfrm>
                <a:custGeom>
                  <a:avLst/>
                  <a:gdLst>
                    <a:gd name="connsiteX0" fmla="*/ 875095 w 956013"/>
                    <a:gd name="connsiteY0" fmla="*/ 502376 h 1656660"/>
                    <a:gd name="connsiteX1" fmla="*/ 642067 w 956013"/>
                    <a:gd name="connsiteY1" fmla="*/ 425433 h 1656660"/>
                    <a:gd name="connsiteX2" fmla="*/ 505853 w 956013"/>
                    <a:gd name="connsiteY2" fmla="*/ 111737 h 1656660"/>
                    <a:gd name="connsiteX3" fmla="*/ 319160 w 956013"/>
                    <a:gd name="connsiteY3" fmla="*/ 0 h 1656660"/>
                    <a:gd name="connsiteX4" fmla="*/ 310477 w 956013"/>
                    <a:gd name="connsiteY4" fmla="*/ 0 h 1656660"/>
                    <a:gd name="connsiteX5" fmla="*/ 103945 w 956013"/>
                    <a:gd name="connsiteY5" fmla="*/ 202098 h 1656660"/>
                    <a:gd name="connsiteX6" fmla="*/ 2456 w 956013"/>
                    <a:gd name="connsiteY6" fmla="*/ 694291 h 1656660"/>
                    <a:gd name="connsiteX7" fmla="*/ 50680 w 956013"/>
                    <a:gd name="connsiteY7" fmla="*/ 817589 h 1656660"/>
                    <a:gd name="connsiteX8" fmla="*/ 410609 w 956013"/>
                    <a:gd name="connsiteY8" fmla="*/ 1076936 h 1656660"/>
                    <a:gd name="connsiteX9" fmla="*/ 410609 w 956013"/>
                    <a:gd name="connsiteY9" fmla="*/ 1108301 h 1656660"/>
                    <a:gd name="connsiteX10" fmla="*/ 11602 w 956013"/>
                    <a:gd name="connsiteY10" fmla="*/ 1591940 h 1656660"/>
                    <a:gd name="connsiteX11" fmla="*/ 14885 w 956013"/>
                    <a:gd name="connsiteY11" fmla="*/ 1626237 h 1656660"/>
                    <a:gd name="connsiteX12" fmla="*/ 49182 w 956013"/>
                    <a:gd name="connsiteY12" fmla="*/ 1622954 h 1656660"/>
                    <a:gd name="connsiteX13" fmla="*/ 410614 w 956013"/>
                    <a:gd name="connsiteY13" fmla="*/ 1184864 h 1656660"/>
                    <a:gd name="connsiteX14" fmla="*/ 410614 w 956013"/>
                    <a:gd name="connsiteY14" fmla="*/ 1537236 h 1656660"/>
                    <a:gd name="connsiteX15" fmla="*/ 528963 w 956013"/>
                    <a:gd name="connsiteY15" fmla="*/ 1656659 h 1656660"/>
                    <a:gd name="connsiteX16" fmla="*/ 648387 w 956013"/>
                    <a:gd name="connsiteY16" fmla="*/ 1538312 h 1656660"/>
                    <a:gd name="connsiteX17" fmla="*/ 648387 w 956013"/>
                    <a:gd name="connsiteY17" fmla="*/ 1537236 h 1656660"/>
                    <a:gd name="connsiteX18" fmla="*/ 648387 w 956013"/>
                    <a:gd name="connsiteY18" fmla="*/ 1017188 h 1656660"/>
                    <a:gd name="connsiteX19" fmla="*/ 616255 w 956013"/>
                    <a:gd name="connsiteY19" fmla="*/ 935598 h 1656660"/>
                    <a:gd name="connsiteX20" fmla="*/ 789745 w 956013"/>
                    <a:gd name="connsiteY20" fmla="*/ 725309 h 1656660"/>
                    <a:gd name="connsiteX21" fmla="*/ 800417 w 956013"/>
                    <a:gd name="connsiteY21" fmla="*/ 728865 h 1656660"/>
                    <a:gd name="connsiteX22" fmla="*/ 836736 w 956013"/>
                    <a:gd name="connsiteY22" fmla="*/ 734240 h 1656660"/>
                    <a:gd name="connsiteX23" fmla="*/ 949674 w 956013"/>
                    <a:gd name="connsiteY23" fmla="*/ 653763 h 1656660"/>
                    <a:gd name="connsiteX24" fmla="*/ 875095 w 956013"/>
                    <a:gd name="connsiteY24" fmla="*/ 502376 h 1656660"/>
                    <a:gd name="connsiteX25" fmla="*/ 599672 w 956013"/>
                    <a:gd name="connsiteY25" fmla="*/ 1017188 h 1656660"/>
                    <a:gd name="connsiteX26" fmla="*/ 599672 w 956013"/>
                    <a:gd name="connsiteY26" fmla="*/ 1537236 h 1656660"/>
                    <a:gd name="connsiteX27" fmla="*/ 529908 w 956013"/>
                    <a:gd name="connsiteY27" fmla="*/ 1607825 h 1656660"/>
                    <a:gd name="connsiteX28" fmla="*/ 459319 w 956013"/>
                    <a:gd name="connsiteY28" fmla="*/ 1538064 h 1656660"/>
                    <a:gd name="connsiteX29" fmla="*/ 459319 w 956013"/>
                    <a:gd name="connsiteY29" fmla="*/ 1537236 h 1656660"/>
                    <a:gd name="connsiteX30" fmla="*/ 459319 w 956013"/>
                    <a:gd name="connsiteY30" fmla="*/ 1125824 h 1656660"/>
                    <a:gd name="connsiteX31" fmla="*/ 584832 w 956013"/>
                    <a:gd name="connsiteY31" fmla="*/ 973687 h 1656660"/>
                    <a:gd name="connsiteX32" fmla="*/ 599672 w 956013"/>
                    <a:gd name="connsiteY32" fmla="*/ 1017188 h 1656660"/>
                    <a:gd name="connsiteX33" fmla="*/ 578012 w 956013"/>
                    <a:gd name="connsiteY33" fmla="*/ 905378 h 1656660"/>
                    <a:gd name="connsiteX34" fmla="*/ 383901 w 956013"/>
                    <a:gd name="connsiteY34" fmla="*/ 763243 h 1656660"/>
                    <a:gd name="connsiteX35" fmla="*/ 429377 w 956013"/>
                    <a:gd name="connsiteY35" fmla="*/ 535864 h 1656660"/>
                    <a:gd name="connsiteX36" fmla="*/ 443907 w 956013"/>
                    <a:gd name="connsiteY36" fmla="*/ 569494 h 1656660"/>
                    <a:gd name="connsiteX37" fmla="*/ 514689 w 956013"/>
                    <a:gd name="connsiteY37" fmla="*/ 633690 h 1656660"/>
                    <a:gd name="connsiteX38" fmla="*/ 740189 w 956013"/>
                    <a:gd name="connsiteY38" fmla="*/ 708811 h 1656660"/>
                    <a:gd name="connsiteX39" fmla="*/ 402452 w 956013"/>
                    <a:gd name="connsiteY39" fmla="*/ 353531 h 1656660"/>
                    <a:gd name="connsiteX40" fmla="*/ 369997 w 956013"/>
                    <a:gd name="connsiteY40" fmla="*/ 342004 h 1656660"/>
                    <a:gd name="connsiteX41" fmla="*/ 357882 w 956013"/>
                    <a:gd name="connsiteY41" fmla="*/ 373130 h 1656660"/>
                    <a:gd name="connsiteX42" fmla="*/ 395258 w 956013"/>
                    <a:gd name="connsiteY42" fmla="*/ 458093 h 1656660"/>
                    <a:gd name="connsiteX43" fmla="*/ 333096 w 956013"/>
                    <a:gd name="connsiteY43" fmla="*/ 768927 h 1656660"/>
                    <a:gd name="connsiteX44" fmla="*/ 342594 w 956013"/>
                    <a:gd name="connsiteY44" fmla="*/ 793353 h 1656660"/>
                    <a:gd name="connsiteX45" fmla="*/ 546986 w 956013"/>
                    <a:gd name="connsiteY45" fmla="*/ 943006 h 1656660"/>
                    <a:gd name="connsiteX46" fmla="*/ 456331 w 956013"/>
                    <a:gd name="connsiteY46" fmla="*/ 1052890 h 1656660"/>
                    <a:gd name="connsiteX47" fmla="*/ 449244 w 956013"/>
                    <a:gd name="connsiteY47" fmla="*/ 1044731 h 1656660"/>
                    <a:gd name="connsiteX48" fmla="*/ 79134 w 956013"/>
                    <a:gd name="connsiteY48" fmla="*/ 778041 h 1656660"/>
                    <a:gd name="connsiteX49" fmla="*/ 50188 w 956013"/>
                    <a:gd name="connsiteY49" fmla="*/ 704072 h 1656660"/>
                    <a:gd name="connsiteX50" fmla="*/ 151700 w 956013"/>
                    <a:gd name="connsiteY50" fmla="*/ 211757 h 1656660"/>
                    <a:gd name="connsiteX51" fmla="*/ 310477 w 956013"/>
                    <a:gd name="connsiteY51" fmla="*/ 48711 h 1656660"/>
                    <a:gd name="connsiteX52" fmla="*/ 319160 w 956013"/>
                    <a:gd name="connsiteY52" fmla="*/ 48711 h 1656660"/>
                    <a:gd name="connsiteX53" fmla="*/ 462746 w 956013"/>
                    <a:gd name="connsiteY53" fmla="*/ 134358 h 1656660"/>
                    <a:gd name="connsiteX54" fmla="*/ 601671 w 956013"/>
                    <a:gd name="connsiteY54" fmla="*/ 454783 h 1656660"/>
                    <a:gd name="connsiteX55" fmla="*/ 616394 w 956013"/>
                    <a:gd name="connsiteY55" fmla="*/ 468245 h 1656660"/>
                    <a:gd name="connsiteX56" fmla="*/ 859757 w 956013"/>
                    <a:gd name="connsiteY56" fmla="*/ 548588 h 1656660"/>
                    <a:gd name="connsiteX57" fmla="*/ 903732 w 956013"/>
                    <a:gd name="connsiteY57" fmla="*/ 637518 h 1656660"/>
                    <a:gd name="connsiteX58" fmla="*/ 836731 w 956013"/>
                    <a:gd name="connsiteY58" fmla="*/ 685540 h 1656660"/>
                    <a:gd name="connsiteX59" fmla="*/ 813708 w 956013"/>
                    <a:gd name="connsiteY59" fmla="*/ 682067 h 1656660"/>
                    <a:gd name="connsiteX60" fmla="*/ 530722 w 956013"/>
                    <a:gd name="connsiteY60" fmla="*/ 587714 h 1656660"/>
                    <a:gd name="connsiteX61" fmla="*/ 488051 w 956013"/>
                    <a:gd name="connsiteY61" fmla="*/ 548946 h 165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956013" h="1656660">
                      <a:moveTo>
                        <a:pt x="875095" y="502376"/>
                      </a:moveTo>
                      <a:lnTo>
                        <a:pt x="642067" y="425433"/>
                      </a:lnTo>
                      <a:cubicBezTo>
                        <a:pt x="612168" y="356196"/>
                        <a:pt x="510894" y="121801"/>
                        <a:pt x="505853" y="111737"/>
                      </a:cubicBezTo>
                      <a:cubicBezTo>
                        <a:pt x="468397" y="43481"/>
                        <a:pt x="397014" y="760"/>
                        <a:pt x="319160" y="0"/>
                      </a:cubicBezTo>
                      <a:lnTo>
                        <a:pt x="310477" y="0"/>
                      </a:lnTo>
                      <a:cubicBezTo>
                        <a:pt x="207849" y="0"/>
                        <a:pt x="128694" y="77513"/>
                        <a:pt x="103945" y="202098"/>
                      </a:cubicBezTo>
                      <a:lnTo>
                        <a:pt x="2456" y="694291"/>
                      </a:lnTo>
                      <a:cubicBezTo>
                        <a:pt x="-7113" y="741296"/>
                        <a:pt x="11760" y="789546"/>
                        <a:pt x="50680" y="817589"/>
                      </a:cubicBezTo>
                      <a:lnTo>
                        <a:pt x="410609" y="1076936"/>
                      </a:lnTo>
                      <a:lnTo>
                        <a:pt x="410609" y="1108301"/>
                      </a:lnTo>
                      <a:lnTo>
                        <a:pt x="11602" y="1591940"/>
                      </a:lnTo>
                      <a:cubicBezTo>
                        <a:pt x="3038" y="1602318"/>
                        <a:pt x="4507" y="1617674"/>
                        <a:pt x="14885" y="1626237"/>
                      </a:cubicBezTo>
                      <a:cubicBezTo>
                        <a:pt x="25262" y="1634801"/>
                        <a:pt x="40618" y="1633332"/>
                        <a:pt x="49182" y="1622954"/>
                      </a:cubicBezTo>
                      <a:lnTo>
                        <a:pt x="410614" y="1184864"/>
                      </a:lnTo>
                      <a:lnTo>
                        <a:pt x="410614" y="1537236"/>
                      </a:lnTo>
                      <a:cubicBezTo>
                        <a:pt x="410317" y="1602895"/>
                        <a:pt x="463304" y="1656362"/>
                        <a:pt x="528963" y="1656659"/>
                      </a:cubicBezTo>
                      <a:cubicBezTo>
                        <a:pt x="594623" y="1656957"/>
                        <a:pt x="648090" y="1603972"/>
                        <a:pt x="648387" y="1538312"/>
                      </a:cubicBezTo>
                      <a:cubicBezTo>
                        <a:pt x="648389" y="1537954"/>
                        <a:pt x="648389" y="1537594"/>
                        <a:pt x="648387" y="1537236"/>
                      </a:cubicBezTo>
                      <a:lnTo>
                        <a:pt x="648387" y="1017188"/>
                      </a:lnTo>
                      <a:cubicBezTo>
                        <a:pt x="648572" y="986870"/>
                        <a:pt x="637064" y="957646"/>
                        <a:pt x="616255" y="935598"/>
                      </a:cubicBezTo>
                      <a:lnTo>
                        <a:pt x="789745" y="725309"/>
                      </a:lnTo>
                      <a:lnTo>
                        <a:pt x="800417" y="728865"/>
                      </a:lnTo>
                      <a:cubicBezTo>
                        <a:pt x="812239" y="732224"/>
                        <a:pt x="824449" y="734031"/>
                        <a:pt x="836736" y="734240"/>
                      </a:cubicBezTo>
                      <a:cubicBezTo>
                        <a:pt x="887453" y="733505"/>
                        <a:pt x="932420" y="701461"/>
                        <a:pt x="949674" y="653763"/>
                      </a:cubicBezTo>
                      <a:cubicBezTo>
                        <a:pt x="970792" y="591370"/>
                        <a:pt x="937435" y="523655"/>
                        <a:pt x="875095" y="502376"/>
                      </a:cubicBezTo>
                      <a:close/>
                      <a:moveTo>
                        <a:pt x="599672" y="1017188"/>
                      </a:moveTo>
                      <a:lnTo>
                        <a:pt x="599672" y="1537236"/>
                      </a:lnTo>
                      <a:cubicBezTo>
                        <a:pt x="599900" y="1575993"/>
                        <a:pt x="568667" y="1607596"/>
                        <a:pt x="529908" y="1607825"/>
                      </a:cubicBezTo>
                      <a:cubicBezTo>
                        <a:pt x="491152" y="1608054"/>
                        <a:pt x="459548" y="1576821"/>
                        <a:pt x="459319" y="1538064"/>
                      </a:cubicBezTo>
                      <a:cubicBezTo>
                        <a:pt x="459317" y="1537786"/>
                        <a:pt x="459317" y="1537511"/>
                        <a:pt x="459319" y="1537236"/>
                      </a:cubicBezTo>
                      <a:lnTo>
                        <a:pt x="459319" y="1125824"/>
                      </a:lnTo>
                      <a:lnTo>
                        <a:pt x="584832" y="973687"/>
                      </a:lnTo>
                      <a:cubicBezTo>
                        <a:pt x="594545" y="986098"/>
                        <a:pt x="599774" y="1001427"/>
                        <a:pt x="599672" y="1017188"/>
                      </a:cubicBezTo>
                      <a:close/>
                      <a:moveTo>
                        <a:pt x="578012" y="905378"/>
                      </a:moveTo>
                      <a:lnTo>
                        <a:pt x="383901" y="763243"/>
                      </a:lnTo>
                      <a:lnTo>
                        <a:pt x="429377" y="535864"/>
                      </a:lnTo>
                      <a:lnTo>
                        <a:pt x="443907" y="569494"/>
                      </a:lnTo>
                      <a:cubicBezTo>
                        <a:pt x="458192" y="599329"/>
                        <a:pt x="483604" y="622377"/>
                        <a:pt x="514689" y="633690"/>
                      </a:cubicBezTo>
                      <a:lnTo>
                        <a:pt x="740189" y="708811"/>
                      </a:lnTo>
                      <a:close/>
                      <a:moveTo>
                        <a:pt x="402452" y="353531"/>
                      </a:moveTo>
                      <a:cubicBezTo>
                        <a:pt x="396673" y="341385"/>
                        <a:pt x="382143" y="336224"/>
                        <a:pt x="369997" y="342004"/>
                      </a:cubicBezTo>
                      <a:cubicBezTo>
                        <a:pt x="358360" y="347540"/>
                        <a:pt x="353050" y="361184"/>
                        <a:pt x="357882" y="373130"/>
                      </a:cubicBezTo>
                      <a:lnTo>
                        <a:pt x="395258" y="458093"/>
                      </a:lnTo>
                      <a:lnTo>
                        <a:pt x="333096" y="768927"/>
                      </a:lnTo>
                      <a:cubicBezTo>
                        <a:pt x="331233" y="778224"/>
                        <a:pt x="334940" y="787756"/>
                        <a:pt x="342594" y="793353"/>
                      </a:cubicBezTo>
                      <a:lnTo>
                        <a:pt x="546986" y="943006"/>
                      </a:lnTo>
                      <a:lnTo>
                        <a:pt x="456331" y="1052890"/>
                      </a:lnTo>
                      <a:cubicBezTo>
                        <a:pt x="454614" y="1049673"/>
                        <a:pt x="452191" y="1046882"/>
                        <a:pt x="449244" y="1044731"/>
                      </a:cubicBezTo>
                      <a:lnTo>
                        <a:pt x="79134" y="778041"/>
                      </a:lnTo>
                      <a:cubicBezTo>
                        <a:pt x="55787" y="761216"/>
                        <a:pt x="44459" y="732275"/>
                        <a:pt x="50188" y="704072"/>
                      </a:cubicBezTo>
                      <a:lnTo>
                        <a:pt x="151700" y="211757"/>
                      </a:lnTo>
                      <a:cubicBezTo>
                        <a:pt x="167344" y="132931"/>
                        <a:pt x="217289" y="48711"/>
                        <a:pt x="310477" y="48711"/>
                      </a:cubicBezTo>
                      <a:lnTo>
                        <a:pt x="319160" y="48711"/>
                      </a:lnTo>
                      <a:cubicBezTo>
                        <a:pt x="378942" y="49358"/>
                        <a:pt x="433771" y="82063"/>
                        <a:pt x="462746" y="134358"/>
                      </a:cubicBezTo>
                      <a:cubicBezTo>
                        <a:pt x="467169" y="143635"/>
                        <a:pt x="548250" y="331081"/>
                        <a:pt x="601671" y="454783"/>
                      </a:cubicBezTo>
                      <a:cubicBezTo>
                        <a:pt x="604428" y="461169"/>
                        <a:pt x="609786" y="466070"/>
                        <a:pt x="616394" y="468245"/>
                      </a:cubicBezTo>
                      <a:lnTo>
                        <a:pt x="859757" y="548588"/>
                      </a:lnTo>
                      <a:cubicBezTo>
                        <a:pt x="896301" y="561179"/>
                        <a:pt x="915910" y="600835"/>
                        <a:pt x="903732" y="637518"/>
                      </a:cubicBezTo>
                      <a:cubicBezTo>
                        <a:pt x="893496" y="665853"/>
                        <a:pt x="866854" y="684948"/>
                        <a:pt x="836731" y="685540"/>
                      </a:cubicBezTo>
                      <a:cubicBezTo>
                        <a:pt x="828945" y="685321"/>
                        <a:pt x="821214" y="684154"/>
                        <a:pt x="813708" y="682067"/>
                      </a:cubicBezTo>
                      <a:lnTo>
                        <a:pt x="530722" y="587714"/>
                      </a:lnTo>
                      <a:cubicBezTo>
                        <a:pt x="512090" y="580681"/>
                        <a:pt x="496836" y="566818"/>
                        <a:pt x="488051" y="54894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2" name="자유형: 도형 101">
                  <a:extLst>
                    <a:ext uri="{FF2B5EF4-FFF2-40B4-BE49-F238E27FC236}">
                      <a16:creationId xmlns:a16="http://schemas.microsoft.com/office/drawing/2014/main" id="{902A6B3E-432E-4177-B343-BBD31D1B78B2}"/>
                    </a:ext>
                  </a:extLst>
                </p:cNvPr>
                <p:cNvSpPr/>
                <p:nvPr/>
              </p:nvSpPr>
              <p:spPr>
                <a:xfrm>
                  <a:off x="6623522" y="3750151"/>
                  <a:ext cx="464221" cy="936932"/>
                </a:xfrm>
                <a:custGeom>
                  <a:avLst/>
                  <a:gdLst>
                    <a:gd name="connsiteX0" fmla="*/ 129851 w 464221"/>
                    <a:gd name="connsiteY0" fmla="*/ 932127 h 936932"/>
                    <a:gd name="connsiteX1" fmla="*/ 170166 w 464221"/>
                    <a:gd name="connsiteY1" fmla="*/ 936932 h 936932"/>
                    <a:gd name="connsiteX2" fmla="*/ 336632 w 464221"/>
                    <a:gd name="connsiteY2" fmla="*/ 801171 h 936932"/>
                    <a:gd name="connsiteX3" fmla="*/ 416166 w 464221"/>
                    <a:gd name="connsiteY3" fmla="*/ 419692 h 936932"/>
                    <a:gd name="connsiteX4" fmla="*/ 376009 w 464221"/>
                    <a:gd name="connsiteY4" fmla="*/ 319570 h 936932"/>
                    <a:gd name="connsiteX5" fmla="*/ 443072 w 464221"/>
                    <a:gd name="connsiteY5" fmla="*/ 88213 h 936932"/>
                    <a:gd name="connsiteX6" fmla="*/ 211714 w 464221"/>
                    <a:gd name="connsiteY6" fmla="*/ 21150 h 936932"/>
                    <a:gd name="connsiteX7" fmla="*/ 144651 w 464221"/>
                    <a:gd name="connsiteY7" fmla="*/ 252508 h 936932"/>
                    <a:gd name="connsiteX8" fmla="*/ 151400 w 464221"/>
                    <a:gd name="connsiteY8" fmla="*/ 263724 h 936932"/>
                    <a:gd name="connsiteX9" fmla="*/ 159123 w 464221"/>
                    <a:gd name="connsiteY9" fmla="*/ 274355 h 936932"/>
                    <a:gd name="connsiteX10" fmla="*/ 82404 w 464221"/>
                    <a:gd name="connsiteY10" fmla="*/ 350100 h 936932"/>
                    <a:gd name="connsiteX11" fmla="*/ 4107 w 464221"/>
                    <a:gd name="connsiteY11" fmla="*/ 725585 h 936932"/>
                    <a:gd name="connsiteX12" fmla="*/ 129851 w 464221"/>
                    <a:gd name="connsiteY12" fmla="*/ 932127 h 936932"/>
                    <a:gd name="connsiteX13" fmla="*/ 174803 w 464221"/>
                    <a:gd name="connsiteY13" fmla="*/ 145452 h 936932"/>
                    <a:gd name="connsiteX14" fmla="*/ 293749 w 464221"/>
                    <a:gd name="connsiteY14" fmla="*/ 48484 h 936932"/>
                    <a:gd name="connsiteX15" fmla="*/ 318865 w 464221"/>
                    <a:gd name="connsiteY15" fmla="*/ 51076 h 936932"/>
                    <a:gd name="connsiteX16" fmla="*/ 413241 w 464221"/>
                    <a:gd name="connsiteY16" fmla="*/ 195137 h 936932"/>
                    <a:gd name="connsiteX17" fmla="*/ 269180 w 464221"/>
                    <a:gd name="connsiteY17" fmla="*/ 289514 h 936932"/>
                    <a:gd name="connsiteX18" fmla="*/ 269131 w 464221"/>
                    <a:gd name="connsiteY18" fmla="*/ 289514 h 936932"/>
                    <a:gd name="connsiteX19" fmla="*/ 174803 w 464221"/>
                    <a:gd name="connsiteY19" fmla="*/ 145457 h 936932"/>
                    <a:gd name="connsiteX20" fmla="*/ 51765 w 464221"/>
                    <a:gd name="connsiteY20" fmla="*/ 735524 h 936932"/>
                    <a:gd name="connsiteX21" fmla="*/ 130065 w 464221"/>
                    <a:gd name="connsiteY21" fmla="*/ 360039 h 936932"/>
                    <a:gd name="connsiteX22" fmla="*/ 177667 w 464221"/>
                    <a:gd name="connsiteY22" fmla="*/ 321249 h 936932"/>
                    <a:gd name="connsiteX23" fmla="*/ 187704 w 464221"/>
                    <a:gd name="connsiteY23" fmla="*/ 322271 h 936932"/>
                    <a:gd name="connsiteX24" fmla="*/ 330743 w 464221"/>
                    <a:gd name="connsiteY24" fmla="*/ 352097 h 936932"/>
                    <a:gd name="connsiteX25" fmla="*/ 368513 w 464221"/>
                    <a:gd name="connsiteY25" fmla="*/ 409751 h 936932"/>
                    <a:gd name="connsiteX26" fmla="*/ 288971 w 464221"/>
                    <a:gd name="connsiteY26" fmla="*/ 791230 h 936932"/>
                    <a:gd name="connsiteX27" fmla="*/ 144897 w 464221"/>
                    <a:gd name="connsiteY27" fmla="*/ 885579 h 936932"/>
                    <a:gd name="connsiteX28" fmla="*/ 141222 w 464221"/>
                    <a:gd name="connsiteY28" fmla="*/ 884754 h 936932"/>
                    <a:gd name="connsiteX29" fmla="*/ 51765 w 464221"/>
                    <a:gd name="connsiteY29" fmla="*/ 735524 h 936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64221" h="936932">
                      <a:moveTo>
                        <a:pt x="129851" y="932127"/>
                      </a:moveTo>
                      <a:cubicBezTo>
                        <a:pt x="143054" y="935308"/>
                        <a:pt x="156585" y="936920"/>
                        <a:pt x="170166" y="936932"/>
                      </a:cubicBezTo>
                      <a:cubicBezTo>
                        <a:pt x="250748" y="936655"/>
                        <a:pt x="320153" y="880051"/>
                        <a:pt x="336632" y="801171"/>
                      </a:cubicBezTo>
                      <a:lnTo>
                        <a:pt x="416166" y="419692"/>
                      </a:lnTo>
                      <a:cubicBezTo>
                        <a:pt x="424130" y="381279"/>
                        <a:pt x="408309" y="341834"/>
                        <a:pt x="376009" y="319570"/>
                      </a:cubicBezTo>
                      <a:cubicBezTo>
                        <a:pt x="458415" y="274201"/>
                        <a:pt x="488440" y="170619"/>
                        <a:pt x="443072" y="88213"/>
                      </a:cubicBezTo>
                      <a:cubicBezTo>
                        <a:pt x="397703" y="5806"/>
                        <a:pt x="294120" y="-24219"/>
                        <a:pt x="211714" y="21150"/>
                      </a:cubicBezTo>
                      <a:cubicBezTo>
                        <a:pt x="129308" y="66519"/>
                        <a:pt x="99282" y="170102"/>
                        <a:pt x="144651" y="252508"/>
                      </a:cubicBezTo>
                      <a:cubicBezTo>
                        <a:pt x="146756" y="256332"/>
                        <a:pt x="149009" y="260073"/>
                        <a:pt x="151400" y="263724"/>
                      </a:cubicBezTo>
                      <a:cubicBezTo>
                        <a:pt x="153816" y="267416"/>
                        <a:pt x="156466" y="270894"/>
                        <a:pt x="159123" y="274355"/>
                      </a:cubicBezTo>
                      <a:cubicBezTo>
                        <a:pt x="120644" y="281878"/>
                        <a:pt x="90417" y="311721"/>
                        <a:pt x="82404" y="350100"/>
                      </a:cubicBezTo>
                      <a:lnTo>
                        <a:pt x="4107" y="725585"/>
                      </a:lnTo>
                      <a:cubicBezTo>
                        <a:pt x="-15974" y="816983"/>
                        <a:pt x="39437" y="907998"/>
                        <a:pt x="129851" y="932127"/>
                      </a:cubicBezTo>
                      <a:close/>
                      <a:moveTo>
                        <a:pt x="174803" y="145452"/>
                      </a:moveTo>
                      <a:cubicBezTo>
                        <a:pt x="186555" y="89082"/>
                        <a:pt x="236169" y="48638"/>
                        <a:pt x="293749" y="48484"/>
                      </a:cubicBezTo>
                      <a:cubicBezTo>
                        <a:pt x="302189" y="48487"/>
                        <a:pt x="310603" y="49354"/>
                        <a:pt x="318865" y="51076"/>
                      </a:cubicBezTo>
                      <a:cubicBezTo>
                        <a:pt x="384707" y="64795"/>
                        <a:pt x="426961" y="129295"/>
                        <a:pt x="413241" y="195137"/>
                      </a:cubicBezTo>
                      <a:cubicBezTo>
                        <a:pt x="399522" y="260979"/>
                        <a:pt x="335022" y="303233"/>
                        <a:pt x="269180" y="289514"/>
                      </a:cubicBezTo>
                      <a:lnTo>
                        <a:pt x="269131" y="289514"/>
                      </a:lnTo>
                      <a:cubicBezTo>
                        <a:pt x="203309" y="275772"/>
                        <a:pt x="161081" y="211282"/>
                        <a:pt x="174803" y="145457"/>
                      </a:cubicBezTo>
                      <a:close/>
                      <a:moveTo>
                        <a:pt x="51765" y="735524"/>
                      </a:moveTo>
                      <a:lnTo>
                        <a:pt x="130065" y="360039"/>
                      </a:lnTo>
                      <a:cubicBezTo>
                        <a:pt x="134763" y="337479"/>
                        <a:pt x="154622" y="321295"/>
                        <a:pt x="177667" y="321249"/>
                      </a:cubicBezTo>
                      <a:cubicBezTo>
                        <a:pt x="181038" y="321246"/>
                        <a:pt x="184402" y="321589"/>
                        <a:pt x="187704" y="322271"/>
                      </a:cubicBezTo>
                      <a:lnTo>
                        <a:pt x="330743" y="352097"/>
                      </a:lnTo>
                      <a:cubicBezTo>
                        <a:pt x="357063" y="357630"/>
                        <a:pt x="373954" y="383410"/>
                        <a:pt x="368513" y="409751"/>
                      </a:cubicBezTo>
                      <a:lnTo>
                        <a:pt x="288971" y="791230"/>
                      </a:lnTo>
                      <a:cubicBezTo>
                        <a:pt x="275239" y="857069"/>
                        <a:pt x="210737" y="899311"/>
                        <a:pt x="144897" y="885579"/>
                      </a:cubicBezTo>
                      <a:cubicBezTo>
                        <a:pt x="143667" y="885324"/>
                        <a:pt x="142442" y="885048"/>
                        <a:pt x="141222" y="884754"/>
                      </a:cubicBezTo>
                      <a:cubicBezTo>
                        <a:pt x="76306" y="866923"/>
                        <a:pt x="36896" y="801184"/>
                        <a:pt x="51765" y="7355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id="{C0AEA74F-616B-431D-8DED-F115FB3C0081}"/>
                    </a:ext>
                  </a:extLst>
                </p:cNvPr>
                <p:cNvSpPr/>
                <p:nvPr/>
              </p:nvSpPr>
              <p:spPr>
                <a:xfrm>
                  <a:off x="6881516" y="3884018"/>
                  <a:ext cx="72540" cy="72985"/>
                </a:xfrm>
                <a:custGeom>
                  <a:avLst/>
                  <a:gdLst>
                    <a:gd name="connsiteX0" fmla="*/ 28541 w 72540"/>
                    <a:gd name="connsiteY0" fmla="*/ 72194 h 72985"/>
                    <a:gd name="connsiteX1" fmla="*/ 71760 w 72540"/>
                    <a:gd name="connsiteY1" fmla="*/ 44022 h 72985"/>
                    <a:gd name="connsiteX2" fmla="*/ 71782 w 72540"/>
                    <a:gd name="connsiteY2" fmla="*/ 43915 h 72985"/>
                    <a:gd name="connsiteX3" fmla="*/ 71782 w 72540"/>
                    <a:gd name="connsiteY3" fmla="*/ 43883 h 72985"/>
                    <a:gd name="connsiteX4" fmla="*/ 43454 w 72540"/>
                    <a:gd name="connsiteY4" fmla="*/ 667 h 72985"/>
                    <a:gd name="connsiteX5" fmla="*/ 667 w 72540"/>
                    <a:gd name="connsiteY5" fmla="*/ 29623 h 72985"/>
                    <a:gd name="connsiteX6" fmla="*/ 28541 w 72540"/>
                    <a:gd name="connsiteY6" fmla="*/ 72186 h 7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2540" h="72985">
                      <a:moveTo>
                        <a:pt x="28541" y="72194"/>
                      </a:moveTo>
                      <a:cubicBezTo>
                        <a:pt x="48255" y="76349"/>
                        <a:pt x="67605" y="63735"/>
                        <a:pt x="71760" y="44022"/>
                      </a:cubicBezTo>
                      <a:cubicBezTo>
                        <a:pt x="71767" y="43985"/>
                        <a:pt x="71774" y="43951"/>
                        <a:pt x="71782" y="43915"/>
                      </a:cubicBezTo>
                      <a:lnTo>
                        <a:pt x="71782" y="43883"/>
                      </a:lnTo>
                      <a:cubicBezTo>
                        <a:pt x="75847" y="24136"/>
                        <a:pt x="63184" y="4817"/>
                        <a:pt x="43454" y="667"/>
                      </a:cubicBezTo>
                      <a:cubicBezTo>
                        <a:pt x="23641" y="-3152"/>
                        <a:pt x="4486" y="9813"/>
                        <a:pt x="667" y="29623"/>
                      </a:cubicBezTo>
                      <a:cubicBezTo>
                        <a:pt x="-3072" y="49012"/>
                        <a:pt x="9274" y="67863"/>
                        <a:pt x="28541" y="7218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95" name="그래픽 13" descr="텐트">
                <a:extLst>
                  <a:ext uri="{FF2B5EF4-FFF2-40B4-BE49-F238E27FC236}">
                    <a16:creationId xmlns:a16="http://schemas.microsoft.com/office/drawing/2014/main" id="{9ACDC11D-C6D7-4CBA-B7C7-9E6D524875B1}"/>
                  </a:ext>
                </a:extLst>
              </p:cNvPr>
              <p:cNvSpPr/>
              <p:nvPr/>
            </p:nvSpPr>
            <p:spPr>
              <a:xfrm>
                <a:off x="10356637" y="5667387"/>
                <a:ext cx="1948420" cy="1276921"/>
              </a:xfrm>
              <a:custGeom>
                <a:avLst/>
                <a:gdLst>
                  <a:gd name="connsiteX0" fmla="*/ 1948421 w 1948420"/>
                  <a:gd name="connsiteY0" fmla="*/ 1276922 h 1276921"/>
                  <a:gd name="connsiteX1" fmla="*/ 1948421 w 1948420"/>
                  <a:gd name="connsiteY1" fmla="*/ 1228212 h 1276921"/>
                  <a:gd name="connsiteX2" fmla="*/ 1788017 w 1948420"/>
                  <a:gd name="connsiteY2" fmla="*/ 1228212 h 1276921"/>
                  <a:gd name="connsiteX3" fmla="*/ 1916930 w 1948420"/>
                  <a:gd name="connsiteY3" fmla="*/ 1099299 h 1276921"/>
                  <a:gd name="connsiteX4" fmla="*/ 1882491 w 1948420"/>
                  <a:gd name="connsiteY4" fmla="*/ 1064861 h 1276921"/>
                  <a:gd name="connsiteX5" fmla="*/ 1719140 w 1948420"/>
                  <a:gd name="connsiteY5" fmla="*/ 1228212 h 1276921"/>
                  <a:gd name="connsiteX6" fmla="*/ 1718580 w 1948420"/>
                  <a:gd name="connsiteY6" fmla="*/ 1228212 h 1276921"/>
                  <a:gd name="connsiteX7" fmla="*/ 974210 w 1948420"/>
                  <a:gd name="connsiteY7" fmla="*/ 0 h 1276921"/>
                  <a:gd name="connsiteX8" fmla="*/ 229841 w 1948420"/>
                  <a:gd name="connsiteY8" fmla="*/ 1228212 h 1276921"/>
                  <a:gd name="connsiteX9" fmla="*/ 229280 w 1948420"/>
                  <a:gd name="connsiteY9" fmla="*/ 1228212 h 1276921"/>
                  <a:gd name="connsiteX10" fmla="*/ 65930 w 1948420"/>
                  <a:gd name="connsiteY10" fmla="*/ 1064861 h 1276921"/>
                  <a:gd name="connsiteX11" fmla="*/ 31491 w 1948420"/>
                  <a:gd name="connsiteY11" fmla="*/ 1099299 h 1276921"/>
                  <a:gd name="connsiteX12" fmla="*/ 160404 w 1948420"/>
                  <a:gd name="connsiteY12" fmla="*/ 1228212 h 1276921"/>
                  <a:gd name="connsiteX13" fmla="*/ 0 w 1948420"/>
                  <a:gd name="connsiteY13" fmla="*/ 1228212 h 1276921"/>
                  <a:gd name="connsiteX14" fmla="*/ 0 w 1948420"/>
                  <a:gd name="connsiteY14" fmla="*/ 1276922 h 1276921"/>
                  <a:gd name="connsiteX15" fmla="*/ 1450307 w 1948420"/>
                  <a:gd name="connsiteY15" fmla="*/ 1228212 h 1276921"/>
                  <a:gd name="connsiteX16" fmla="*/ 998566 w 1948420"/>
                  <a:gd name="connsiteY16" fmla="*/ 482941 h 1276921"/>
                  <a:gd name="connsiteX17" fmla="*/ 998566 w 1948420"/>
                  <a:gd name="connsiteY17" fmla="*/ 135026 h 1276921"/>
                  <a:gd name="connsiteX18" fmla="*/ 999028 w 1948420"/>
                  <a:gd name="connsiteY18" fmla="*/ 135026 h 1276921"/>
                  <a:gd name="connsiteX19" fmla="*/ 1661613 w 1948420"/>
                  <a:gd name="connsiteY19" fmla="*/ 1228212 h 1276921"/>
                  <a:gd name="connsiteX20" fmla="*/ 998566 w 1948420"/>
                  <a:gd name="connsiteY20" fmla="*/ 576854 h 1276921"/>
                  <a:gd name="connsiteX21" fmla="*/ 1393340 w 1948420"/>
                  <a:gd name="connsiteY21" fmla="*/ 1228212 h 1276921"/>
                  <a:gd name="connsiteX22" fmla="*/ 998566 w 1948420"/>
                  <a:gd name="connsiteY22" fmla="*/ 1228212 h 1276921"/>
                  <a:gd name="connsiteX23" fmla="*/ 949855 w 1948420"/>
                  <a:gd name="connsiteY23" fmla="*/ 135026 h 1276921"/>
                  <a:gd name="connsiteX24" fmla="*/ 949855 w 1948420"/>
                  <a:gd name="connsiteY24" fmla="*/ 1228212 h 1276921"/>
                  <a:gd name="connsiteX25" fmla="*/ 286808 w 1948420"/>
                  <a:gd name="connsiteY25" fmla="*/ 1228212 h 1276921"/>
                  <a:gd name="connsiteX26" fmla="*/ 949392 w 1948420"/>
                  <a:gd name="connsiteY26" fmla="*/ 134904 h 1276921"/>
                  <a:gd name="connsiteX27" fmla="*/ 949855 w 1948420"/>
                  <a:gd name="connsiteY27" fmla="*/ 135026 h 1276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948420" h="1276921">
                    <a:moveTo>
                      <a:pt x="1948421" y="1276922"/>
                    </a:moveTo>
                    <a:lnTo>
                      <a:pt x="1948421" y="1228212"/>
                    </a:lnTo>
                    <a:lnTo>
                      <a:pt x="1788017" y="1228212"/>
                    </a:lnTo>
                    <a:lnTo>
                      <a:pt x="1916930" y="1099299"/>
                    </a:lnTo>
                    <a:lnTo>
                      <a:pt x="1882491" y="1064861"/>
                    </a:lnTo>
                    <a:lnTo>
                      <a:pt x="1719140" y="1228212"/>
                    </a:lnTo>
                    <a:lnTo>
                      <a:pt x="1718580" y="1228212"/>
                    </a:lnTo>
                    <a:lnTo>
                      <a:pt x="974210" y="0"/>
                    </a:lnTo>
                    <a:lnTo>
                      <a:pt x="229841" y="1228212"/>
                    </a:lnTo>
                    <a:lnTo>
                      <a:pt x="229280" y="1228212"/>
                    </a:lnTo>
                    <a:lnTo>
                      <a:pt x="65930" y="1064861"/>
                    </a:lnTo>
                    <a:lnTo>
                      <a:pt x="31491" y="1099299"/>
                    </a:lnTo>
                    <a:lnTo>
                      <a:pt x="160404" y="1228212"/>
                    </a:lnTo>
                    <a:lnTo>
                      <a:pt x="0" y="1228212"/>
                    </a:lnTo>
                    <a:lnTo>
                      <a:pt x="0" y="1276922"/>
                    </a:lnTo>
                    <a:close/>
                    <a:moveTo>
                      <a:pt x="1450307" y="1228212"/>
                    </a:moveTo>
                    <a:lnTo>
                      <a:pt x="998566" y="482941"/>
                    </a:lnTo>
                    <a:lnTo>
                      <a:pt x="998566" y="135026"/>
                    </a:lnTo>
                    <a:cubicBezTo>
                      <a:pt x="998566" y="134538"/>
                      <a:pt x="998761" y="134490"/>
                      <a:pt x="999028" y="135026"/>
                    </a:cubicBezTo>
                    <a:lnTo>
                      <a:pt x="1661613" y="1228212"/>
                    </a:lnTo>
                    <a:close/>
                    <a:moveTo>
                      <a:pt x="998566" y="576854"/>
                    </a:moveTo>
                    <a:lnTo>
                      <a:pt x="1393340" y="1228212"/>
                    </a:lnTo>
                    <a:lnTo>
                      <a:pt x="998566" y="1228212"/>
                    </a:lnTo>
                    <a:close/>
                    <a:moveTo>
                      <a:pt x="949855" y="135026"/>
                    </a:moveTo>
                    <a:lnTo>
                      <a:pt x="949855" y="1228212"/>
                    </a:lnTo>
                    <a:lnTo>
                      <a:pt x="286808" y="1228212"/>
                    </a:lnTo>
                    <a:lnTo>
                      <a:pt x="949392" y="134904"/>
                    </a:lnTo>
                    <a:cubicBezTo>
                      <a:pt x="949660" y="134490"/>
                      <a:pt x="949855" y="134660"/>
                      <a:pt x="949855" y="135026"/>
                    </a:cubicBezTo>
                    <a:close/>
                  </a:path>
                </a:pathLst>
              </a:custGeom>
              <a:solidFill>
                <a:schemeClr val="bg1"/>
              </a:solidFill>
              <a:ln w="24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6" name="그래픽 15" descr="모닥불">
                <a:extLst>
                  <a:ext uri="{FF2B5EF4-FFF2-40B4-BE49-F238E27FC236}">
                    <a16:creationId xmlns:a16="http://schemas.microsoft.com/office/drawing/2014/main" id="{7C22DF6C-8273-4611-9ADC-F77CBE313AAD}"/>
                  </a:ext>
                </a:extLst>
              </p:cNvPr>
              <p:cNvGrpSpPr/>
              <p:nvPr/>
            </p:nvGrpSpPr>
            <p:grpSpPr>
              <a:xfrm>
                <a:off x="6534704" y="4901151"/>
                <a:ext cx="1598868" cy="2043157"/>
                <a:chOff x="6755506" y="3867912"/>
                <a:chExt cx="1598868" cy="2043157"/>
              </a:xfrm>
              <a:solidFill>
                <a:srgbClr val="FFFFFF"/>
              </a:solidFill>
            </p:grpSpPr>
            <p:sp>
              <p:nvSpPr>
                <p:cNvPr id="97" name="자유형: 도형 96">
                  <a:extLst>
                    <a:ext uri="{FF2B5EF4-FFF2-40B4-BE49-F238E27FC236}">
                      <a16:creationId xmlns:a16="http://schemas.microsoft.com/office/drawing/2014/main" id="{46FD677F-6E55-4408-8781-F73EAC2777E4}"/>
                    </a:ext>
                  </a:extLst>
                </p:cNvPr>
                <p:cNvSpPr/>
                <p:nvPr/>
              </p:nvSpPr>
              <p:spPr>
                <a:xfrm>
                  <a:off x="7104128" y="3867912"/>
                  <a:ext cx="913075" cy="1315180"/>
                </a:xfrm>
                <a:custGeom>
                  <a:avLst/>
                  <a:gdLst>
                    <a:gd name="connsiteX0" fmla="*/ 189298 w 913075"/>
                    <a:gd name="connsiteY0" fmla="*/ 1227937 h 1315180"/>
                    <a:gd name="connsiteX1" fmla="*/ 222363 w 913075"/>
                    <a:gd name="connsiteY1" fmla="*/ 1218290 h 1315180"/>
                    <a:gd name="connsiteX2" fmla="*/ 223274 w 913075"/>
                    <a:gd name="connsiteY2" fmla="*/ 1196714 h 1315180"/>
                    <a:gd name="connsiteX3" fmla="*/ 254205 w 913075"/>
                    <a:gd name="connsiteY3" fmla="*/ 818355 h 1315180"/>
                    <a:gd name="connsiteX4" fmla="*/ 254668 w 913075"/>
                    <a:gd name="connsiteY4" fmla="*/ 818355 h 1315180"/>
                    <a:gd name="connsiteX5" fmla="*/ 329536 w 913075"/>
                    <a:gd name="connsiteY5" fmla="*/ 1074353 h 1315180"/>
                    <a:gd name="connsiteX6" fmla="*/ 431828 w 913075"/>
                    <a:gd name="connsiteY6" fmla="*/ 1290822 h 1315180"/>
                    <a:gd name="connsiteX7" fmla="*/ 456183 w 913075"/>
                    <a:gd name="connsiteY7" fmla="*/ 1315178 h 1315180"/>
                    <a:gd name="connsiteX8" fmla="*/ 876238 w 913075"/>
                    <a:gd name="connsiteY8" fmla="*/ 1034240 h 1315180"/>
                    <a:gd name="connsiteX9" fmla="*/ 857314 w 913075"/>
                    <a:gd name="connsiteY9" fmla="*/ 660630 h 1315180"/>
                    <a:gd name="connsiteX10" fmla="*/ 823248 w 913075"/>
                    <a:gd name="connsiteY10" fmla="*/ 655542 h 1315180"/>
                    <a:gd name="connsiteX11" fmla="*/ 814059 w 913075"/>
                    <a:gd name="connsiteY11" fmla="*/ 680821 h 1315180"/>
                    <a:gd name="connsiteX12" fmla="*/ 772655 w 913075"/>
                    <a:gd name="connsiteY12" fmla="*/ 801014 h 1315180"/>
                    <a:gd name="connsiteX13" fmla="*/ 654118 w 913075"/>
                    <a:gd name="connsiteY13" fmla="*/ 820790 h 1315180"/>
                    <a:gd name="connsiteX14" fmla="*/ 580371 w 913075"/>
                    <a:gd name="connsiteY14" fmla="*/ 746775 h 1315180"/>
                    <a:gd name="connsiteX15" fmla="*/ 601974 w 913075"/>
                    <a:gd name="connsiteY15" fmla="*/ 628944 h 1315180"/>
                    <a:gd name="connsiteX16" fmla="*/ 657698 w 913075"/>
                    <a:gd name="connsiteY16" fmla="*/ 310109 h 1315180"/>
                    <a:gd name="connsiteX17" fmla="*/ 393346 w 913075"/>
                    <a:gd name="connsiteY17" fmla="*/ 2039 h 1315180"/>
                    <a:gd name="connsiteX18" fmla="*/ 361283 w 913075"/>
                    <a:gd name="connsiteY18" fmla="*/ 14619 h 1315180"/>
                    <a:gd name="connsiteX19" fmla="*/ 362074 w 913075"/>
                    <a:gd name="connsiteY19" fmla="*/ 35747 h 1315180"/>
                    <a:gd name="connsiteX20" fmla="*/ 215943 w 913075"/>
                    <a:gd name="connsiteY20" fmla="*/ 473776 h 1315180"/>
                    <a:gd name="connsiteX21" fmla="*/ 33278 w 913075"/>
                    <a:gd name="connsiteY21" fmla="*/ 689247 h 1315180"/>
                    <a:gd name="connsiteX22" fmla="*/ 189298 w 913075"/>
                    <a:gd name="connsiteY22" fmla="*/ 1227937 h 1315180"/>
                    <a:gd name="connsiteX23" fmla="*/ 78482 w 913075"/>
                    <a:gd name="connsiteY23" fmla="*/ 707636 h 1315180"/>
                    <a:gd name="connsiteX24" fmla="*/ 246996 w 913075"/>
                    <a:gd name="connsiteY24" fmla="*/ 511308 h 1315180"/>
                    <a:gd name="connsiteX25" fmla="*/ 431633 w 913075"/>
                    <a:gd name="connsiteY25" fmla="*/ 78077 h 1315180"/>
                    <a:gd name="connsiteX26" fmla="*/ 431998 w 913075"/>
                    <a:gd name="connsiteY26" fmla="*/ 77784 h 1315180"/>
                    <a:gd name="connsiteX27" fmla="*/ 610668 w 913075"/>
                    <a:gd name="connsiteY27" fmla="*/ 322506 h 1315180"/>
                    <a:gd name="connsiteX28" fmla="*/ 562567 w 913075"/>
                    <a:gd name="connsiteY28" fmla="*/ 600424 h 1315180"/>
                    <a:gd name="connsiteX29" fmla="*/ 534095 w 913075"/>
                    <a:gd name="connsiteY29" fmla="*/ 761631 h 1315180"/>
                    <a:gd name="connsiteX30" fmla="*/ 636534 w 913075"/>
                    <a:gd name="connsiteY30" fmla="*/ 866359 h 1315180"/>
                    <a:gd name="connsiteX31" fmla="*/ 804244 w 913075"/>
                    <a:gd name="connsiteY31" fmla="*/ 838180 h 1315180"/>
                    <a:gd name="connsiteX32" fmla="*/ 853904 w 913075"/>
                    <a:gd name="connsiteY32" fmla="*/ 769498 h 1315180"/>
                    <a:gd name="connsiteX33" fmla="*/ 854367 w 913075"/>
                    <a:gd name="connsiteY33" fmla="*/ 769498 h 1315180"/>
                    <a:gd name="connsiteX34" fmla="*/ 831644 w 913075"/>
                    <a:gd name="connsiteY34" fmla="*/ 1014877 h 1315180"/>
                    <a:gd name="connsiteX35" fmla="*/ 478078 w 913075"/>
                    <a:gd name="connsiteY35" fmla="*/ 1265931 h 1315180"/>
                    <a:gd name="connsiteX36" fmla="*/ 367432 w 913075"/>
                    <a:gd name="connsiteY36" fmla="*/ 1043641 h 1315180"/>
                    <a:gd name="connsiteX37" fmla="*/ 313705 w 913075"/>
                    <a:gd name="connsiteY37" fmla="*/ 742050 h 1315180"/>
                    <a:gd name="connsiteX38" fmla="*/ 296167 w 913075"/>
                    <a:gd name="connsiteY38" fmla="*/ 712407 h 1315180"/>
                    <a:gd name="connsiteX39" fmla="*/ 272520 w 913075"/>
                    <a:gd name="connsiteY39" fmla="*/ 719156 h 1315180"/>
                    <a:gd name="connsiteX40" fmla="*/ 150865 w 913075"/>
                    <a:gd name="connsiteY40" fmla="*/ 1132245 h 1315180"/>
                    <a:gd name="connsiteX41" fmla="*/ 150451 w 913075"/>
                    <a:gd name="connsiteY41" fmla="*/ 1132465 h 1315180"/>
                    <a:gd name="connsiteX42" fmla="*/ 78482 w 913075"/>
                    <a:gd name="connsiteY42" fmla="*/ 707636 h 1315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913075" h="1315180">
                      <a:moveTo>
                        <a:pt x="189298" y="1227937"/>
                      </a:moveTo>
                      <a:cubicBezTo>
                        <a:pt x="201093" y="1234403"/>
                        <a:pt x="215896" y="1230085"/>
                        <a:pt x="222363" y="1218290"/>
                      </a:cubicBezTo>
                      <a:cubicBezTo>
                        <a:pt x="226014" y="1211634"/>
                        <a:pt x="226350" y="1203655"/>
                        <a:pt x="223274" y="1196714"/>
                      </a:cubicBezTo>
                      <a:cubicBezTo>
                        <a:pt x="165364" y="1074104"/>
                        <a:pt x="177152" y="929931"/>
                        <a:pt x="254205" y="818355"/>
                      </a:cubicBezTo>
                      <a:cubicBezTo>
                        <a:pt x="254473" y="817941"/>
                        <a:pt x="254692" y="817989"/>
                        <a:pt x="254668" y="818355"/>
                      </a:cubicBezTo>
                      <a:cubicBezTo>
                        <a:pt x="251623" y="890130"/>
                        <a:pt x="262218" y="992397"/>
                        <a:pt x="329536" y="1074353"/>
                      </a:cubicBezTo>
                      <a:cubicBezTo>
                        <a:pt x="429392" y="1198224"/>
                        <a:pt x="431828" y="1290067"/>
                        <a:pt x="431828" y="1290822"/>
                      </a:cubicBezTo>
                      <a:cubicBezTo>
                        <a:pt x="431828" y="1304274"/>
                        <a:pt x="442732" y="1315178"/>
                        <a:pt x="456183" y="1315178"/>
                      </a:cubicBezTo>
                      <a:cubicBezTo>
                        <a:pt x="640370" y="1315884"/>
                        <a:pt x="806555" y="1204736"/>
                        <a:pt x="876238" y="1034240"/>
                      </a:cubicBezTo>
                      <a:cubicBezTo>
                        <a:pt x="925192" y="928976"/>
                        <a:pt x="931500" y="760438"/>
                        <a:pt x="857314" y="660630"/>
                      </a:cubicBezTo>
                      <a:cubicBezTo>
                        <a:pt x="849311" y="649819"/>
                        <a:pt x="834060" y="647542"/>
                        <a:pt x="823248" y="655542"/>
                      </a:cubicBezTo>
                      <a:cubicBezTo>
                        <a:pt x="815389" y="661361"/>
                        <a:pt x="811770" y="671315"/>
                        <a:pt x="814059" y="680821"/>
                      </a:cubicBezTo>
                      <a:cubicBezTo>
                        <a:pt x="824035" y="725488"/>
                        <a:pt x="808024" y="771968"/>
                        <a:pt x="772655" y="801014"/>
                      </a:cubicBezTo>
                      <a:cubicBezTo>
                        <a:pt x="740246" y="829877"/>
                        <a:pt x="694144" y="837569"/>
                        <a:pt x="654118" y="820790"/>
                      </a:cubicBezTo>
                      <a:cubicBezTo>
                        <a:pt x="619290" y="809049"/>
                        <a:pt x="591988" y="781646"/>
                        <a:pt x="580371" y="746775"/>
                      </a:cubicBezTo>
                      <a:cubicBezTo>
                        <a:pt x="568629" y="706286"/>
                        <a:pt x="576632" y="662634"/>
                        <a:pt x="601974" y="628944"/>
                      </a:cubicBezTo>
                      <a:cubicBezTo>
                        <a:pt x="668593" y="536891"/>
                        <a:pt x="689144" y="419301"/>
                        <a:pt x="657698" y="310109"/>
                      </a:cubicBezTo>
                      <a:cubicBezTo>
                        <a:pt x="620890" y="172626"/>
                        <a:pt x="523645" y="59298"/>
                        <a:pt x="393346" y="2039"/>
                      </a:cubicBezTo>
                      <a:cubicBezTo>
                        <a:pt x="381018" y="-3341"/>
                        <a:pt x="366663" y="2291"/>
                        <a:pt x="361283" y="14619"/>
                      </a:cubicBezTo>
                      <a:cubicBezTo>
                        <a:pt x="358316" y="21415"/>
                        <a:pt x="358609" y="29192"/>
                        <a:pt x="362074" y="35747"/>
                      </a:cubicBezTo>
                      <a:cubicBezTo>
                        <a:pt x="470139" y="240112"/>
                        <a:pt x="277513" y="422728"/>
                        <a:pt x="215943" y="473776"/>
                      </a:cubicBezTo>
                      <a:cubicBezTo>
                        <a:pt x="116573" y="555756"/>
                        <a:pt x="52592" y="641219"/>
                        <a:pt x="33278" y="689247"/>
                      </a:cubicBezTo>
                      <a:cubicBezTo>
                        <a:pt x="-67090" y="931850"/>
                        <a:pt x="81477" y="1168876"/>
                        <a:pt x="189298" y="1227937"/>
                      </a:cubicBezTo>
                      <a:close/>
                      <a:moveTo>
                        <a:pt x="78482" y="707636"/>
                      </a:moveTo>
                      <a:cubicBezTo>
                        <a:pt x="94970" y="666451"/>
                        <a:pt x="154714" y="587467"/>
                        <a:pt x="246996" y="511308"/>
                      </a:cubicBezTo>
                      <a:cubicBezTo>
                        <a:pt x="309370" y="459577"/>
                        <a:pt x="491766" y="286558"/>
                        <a:pt x="431633" y="78077"/>
                      </a:cubicBezTo>
                      <a:cubicBezTo>
                        <a:pt x="431633" y="77736"/>
                        <a:pt x="431633" y="77614"/>
                        <a:pt x="431998" y="77784"/>
                      </a:cubicBezTo>
                      <a:cubicBezTo>
                        <a:pt x="519928" y="134286"/>
                        <a:pt x="583634" y="221544"/>
                        <a:pt x="610668" y="322506"/>
                      </a:cubicBezTo>
                      <a:cubicBezTo>
                        <a:pt x="638938" y="417572"/>
                        <a:pt x="621141" y="520388"/>
                        <a:pt x="562567" y="600424"/>
                      </a:cubicBezTo>
                      <a:cubicBezTo>
                        <a:pt x="528433" y="646769"/>
                        <a:pt x="517902" y="706396"/>
                        <a:pt x="534095" y="761631"/>
                      </a:cubicBezTo>
                      <a:cubicBezTo>
                        <a:pt x="550024" y="810615"/>
                        <a:pt x="587913" y="849352"/>
                        <a:pt x="636534" y="866359"/>
                      </a:cubicBezTo>
                      <a:cubicBezTo>
                        <a:pt x="693218" y="889871"/>
                        <a:pt x="758356" y="878929"/>
                        <a:pt x="804244" y="838180"/>
                      </a:cubicBezTo>
                      <a:cubicBezTo>
                        <a:pt x="826108" y="819638"/>
                        <a:pt x="843147" y="796070"/>
                        <a:pt x="853904" y="769498"/>
                      </a:cubicBezTo>
                      <a:cubicBezTo>
                        <a:pt x="854050" y="769133"/>
                        <a:pt x="854270" y="769133"/>
                        <a:pt x="854367" y="769498"/>
                      </a:cubicBezTo>
                      <a:cubicBezTo>
                        <a:pt x="873067" y="851626"/>
                        <a:pt x="865108" y="937579"/>
                        <a:pt x="831644" y="1014877"/>
                      </a:cubicBezTo>
                      <a:cubicBezTo>
                        <a:pt x="772563" y="1160137"/>
                        <a:pt x="634695" y="1258033"/>
                        <a:pt x="478078" y="1265931"/>
                      </a:cubicBezTo>
                      <a:cubicBezTo>
                        <a:pt x="460832" y="1183586"/>
                        <a:pt x="422734" y="1107045"/>
                        <a:pt x="367432" y="1043641"/>
                      </a:cubicBezTo>
                      <a:cubicBezTo>
                        <a:pt x="269086" y="923910"/>
                        <a:pt x="313242" y="743852"/>
                        <a:pt x="313705" y="742050"/>
                      </a:cubicBezTo>
                      <a:cubicBezTo>
                        <a:pt x="317046" y="729020"/>
                        <a:pt x="309194" y="715748"/>
                        <a:pt x="296167" y="712407"/>
                      </a:cubicBezTo>
                      <a:cubicBezTo>
                        <a:pt x="287642" y="710220"/>
                        <a:pt x="278604" y="712799"/>
                        <a:pt x="272520" y="719156"/>
                      </a:cubicBezTo>
                      <a:cubicBezTo>
                        <a:pt x="127241" y="870329"/>
                        <a:pt x="126705" y="1028078"/>
                        <a:pt x="150865" y="1132245"/>
                      </a:cubicBezTo>
                      <a:cubicBezTo>
                        <a:pt x="150865" y="1132781"/>
                        <a:pt x="150865" y="1132854"/>
                        <a:pt x="150451" y="1132465"/>
                      </a:cubicBezTo>
                      <a:cubicBezTo>
                        <a:pt x="49053" y="1015386"/>
                        <a:pt x="21305" y="851580"/>
                        <a:pt x="78482" y="70763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8" name="자유형: 도형 97">
                  <a:extLst>
                    <a:ext uri="{FF2B5EF4-FFF2-40B4-BE49-F238E27FC236}">
                      <a16:creationId xmlns:a16="http://schemas.microsoft.com/office/drawing/2014/main" id="{0F10C6C0-7AB4-4E05-8969-7DA84C7744B4}"/>
                    </a:ext>
                  </a:extLst>
                </p:cNvPr>
                <p:cNvSpPr/>
                <p:nvPr/>
              </p:nvSpPr>
              <p:spPr>
                <a:xfrm>
                  <a:off x="6755506" y="5088375"/>
                  <a:ext cx="1598868" cy="822694"/>
                </a:xfrm>
                <a:custGeom>
                  <a:avLst/>
                  <a:gdLst>
                    <a:gd name="connsiteX0" fmla="*/ 1542745 w 1598868"/>
                    <a:gd name="connsiteY0" fmla="*/ 567231 h 822694"/>
                    <a:gd name="connsiteX1" fmla="*/ 1158273 w 1598868"/>
                    <a:gd name="connsiteY1" fmla="*/ 410164 h 822694"/>
                    <a:gd name="connsiteX2" fmla="*/ 1536924 w 1598868"/>
                    <a:gd name="connsiteY2" fmla="*/ 255484 h 822694"/>
                    <a:gd name="connsiteX3" fmla="*/ 1592220 w 1598868"/>
                    <a:gd name="connsiteY3" fmla="*/ 133062 h 822694"/>
                    <a:gd name="connsiteX4" fmla="*/ 1590505 w 1598868"/>
                    <a:gd name="connsiteY4" fmla="*/ 128837 h 822694"/>
                    <a:gd name="connsiteX5" fmla="*/ 1561279 w 1598868"/>
                    <a:gd name="connsiteY5" fmla="*/ 60642 h 822694"/>
                    <a:gd name="connsiteX6" fmla="*/ 1467852 w 1598868"/>
                    <a:gd name="connsiteY6" fmla="*/ 22 h 822694"/>
                    <a:gd name="connsiteX7" fmla="*/ 1427325 w 1598868"/>
                    <a:gd name="connsiteY7" fmla="*/ 7060 h 822694"/>
                    <a:gd name="connsiteX8" fmla="*/ 799422 w 1598868"/>
                    <a:gd name="connsiteY8" fmla="*/ 263570 h 822694"/>
                    <a:gd name="connsiteX9" fmla="*/ 171544 w 1598868"/>
                    <a:gd name="connsiteY9" fmla="*/ 7060 h 822694"/>
                    <a:gd name="connsiteX10" fmla="*/ 131016 w 1598868"/>
                    <a:gd name="connsiteY10" fmla="*/ 22 h 822694"/>
                    <a:gd name="connsiteX11" fmla="*/ 37590 w 1598868"/>
                    <a:gd name="connsiteY11" fmla="*/ 60642 h 822694"/>
                    <a:gd name="connsiteX12" fmla="*/ 8363 w 1598868"/>
                    <a:gd name="connsiteY12" fmla="*/ 128837 h 822694"/>
                    <a:gd name="connsiteX13" fmla="*/ 57719 w 1598868"/>
                    <a:gd name="connsiteY13" fmla="*/ 253772 h 822694"/>
                    <a:gd name="connsiteX14" fmla="*/ 61945 w 1598868"/>
                    <a:gd name="connsiteY14" fmla="*/ 255484 h 822694"/>
                    <a:gd name="connsiteX15" fmla="*/ 440596 w 1598868"/>
                    <a:gd name="connsiteY15" fmla="*/ 410164 h 822694"/>
                    <a:gd name="connsiteX16" fmla="*/ 56124 w 1598868"/>
                    <a:gd name="connsiteY16" fmla="*/ 567231 h 822694"/>
                    <a:gd name="connsiteX17" fmla="*/ 7413 w 1598868"/>
                    <a:gd name="connsiteY17" fmla="*/ 693879 h 822694"/>
                    <a:gd name="connsiteX18" fmla="*/ 36640 w 1598868"/>
                    <a:gd name="connsiteY18" fmla="*/ 762073 h 822694"/>
                    <a:gd name="connsiteX19" fmla="*/ 127972 w 1598868"/>
                    <a:gd name="connsiteY19" fmla="*/ 822694 h 822694"/>
                    <a:gd name="connsiteX20" fmla="*/ 165723 w 1598868"/>
                    <a:gd name="connsiteY20" fmla="*/ 815655 h 822694"/>
                    <a:gd name="connsiteX21" fmla="*/ 799422 w 1598868"/>
                    <a:gd name="connsiteY21" fmla="*/ 556759 h 822694"/>
                    <a:gd name="connsiteX22" fmla="*/ 1433146 w 1598868"/>
                    <a:gd name="connsiteY22" fmla="*/ 815655 h 822694"/>
                    <a:gd name="connsiteX23" fmla="*/ 1470897 w 1598868"/>
                    <a:gd name="connsiteY23" fmla="*/ 822694 h 822694"/>
                    <a:gd name="connsiteX24" fmla="*/ 1562229 w 1598868"/>
                    <a:gd name="connsiteY24" fmla="*/ 762073 h 822694"/>
                    <a:gd name="connsiteX25" fmla="*/ 1591455 w 1598868"/>
                    <a:gd name="connsiteY25" fmla="*/ 693879 h 822694"/>
                    <a:gd name="connsiteX26" fmla="*/ 1542745 w 1598868"/>
                    <a:gd name="connsiteY26" fmla="*/ 567231 h 822694"/>
                    <a:gd name="connsiteX27" fmla="*/ 1444423 w 1598868"/>
                    <a:gd name="connsiteY27" fmla="*/ 52702 h 822694"/>
                    <a:gd name="connsiteX28" fmla="*/ 1467852 w 1598868"/>
                    <a:gd name="connsiteY28" fmla="*/ 48732 h 822694"/>
                    <a:gd name="connsiteX29" fmla="*/ 1516563 w 1598868"/>
                    <a:gd name="connsiteY29" fmla="*/ 79834 h 822694"/>
                    <a:gd name="connsiteX30" fmla="*/ 1546130 w 1598868"/>
                    <a:gd name="connsiteY30" fmla="*/ 148832 h 822694"/>
                    <a:gd name="connsiteX31" fmla="*/ 1546398 w 1598868"/>
                    <a:gd name="connsiteY31" fmla="*/ 183928 h 822694"/>
                    <a:gd name="connsiteX32" fmla="*/ 1518560 w 1598868"/>
                    <a:gd name="connsiteY32" fmla="*/ 210402 h 822694"/>
                    <a:gd name="connsiteX33" fmla="*/ 1093877 w 1598868"/>
                    <a:gd name="connsiteY33" fmla="*/ 383861 h 822694"/>
                    <a:gd name="connsiteX34" fmla="*/ 863842 w 1598868"/>
                    <a:gd name="connsiteY34" fmla="*/ 289874 h 822694"/>
                    <a:gd name="connsiteX35" fmla="*/ 148382 w 1598868"/>
                    <a:gd name="connsiteY35" fmla="*/ 770135 h 822694"/>
                    <a:gd name="connsiteX36" fmla="*/ 127972 w 1598868"/>
                    <a:gd name="connsiteY36" fmla="*/ 773983 h 822694"/>
                    <a:gd name="connsiteX37" fmla="*/ 81429 w 1598868"/>
                    <a:gd name="connsiteY37" fmla="*/ 742881 h 822694"/>
                    <a:gd name="connsiteX38" fmla="*/ 52666 w 1598868"/>
                    <a:gd name="connsiteY38" fmla="*/ 675783 h 822694"/>
                    <a:gd name="connsiteX39" fmla="*/ 74585 w 1598868"/>
                    <a:gd name="connsiteY39" fmla="*/ 612313 h 822694"/>
                    <a:gd name="connsiteX40" fmla="*/ 505040 w 1598868"/>
                    <a:gd name="connsiteY40" fmla="*/ 436468 h 822694"/>
                    <a:gd name="connsiteX41" fmla="*/ 735100 w 1598868"/>
                    <a:gd name="connsiteY41" fmla="*/ 530455 h 822694"/>
                    <a:gd name="connsiteX42" fmla="*/ 1546690 w 1598868"/>
                    <a:gd name="connsiteY42" fmla="*/ 674687 h 822694"/>
                    <a:gd name="connsiteX43" fmla="*/ 1517464 w 1598868"/>
                    <a:gd name="connsiteY43" fmla="*/ 742881 h 822694"/>
                    <a:gd name="connsiteX44" fmla="*/ 1470897 w 1598868"/>
                    <a:gd name="connsiteY44" fmla="*/ 773983 h 822694"/>
                    <a:gd name="connsiteX45" fmla="*/ 1451559 w 1598868"/>
                    <a:gd name="connsiteY45" fmla="*/ 770573 h 822694"/>
                    <a:gd name="connsiteX46" fmla="*/ 79286 w 1598868"/>
                    <a:gd name="connsiteY46" fmla="*/ 209964 h 822694"/>
                    <a:gd name="connsiteX47" fmla="*/ 52495 w 1598868"/>
                    <a:gd name="connsiteY47" fmla="*/ 183928 h 822694"/>
                    <a:gd name="connsiteX48" fmla="*/ 53104 w 1598868"/>
                    <a:gd name="connsiteY48" fmla="*/ 148029 h 822694"/>
                    <a:gd name="connsiteX49" fmla="*/ 82330 w 1598868"/>
                    <a:gd name="connsiteY49" fmla="*/ 79834 h 822694"/>
                    <a:gd name="connsiteX50" fmla="*/ 131041 w 1598868"/>
                    <a:gd name="connsiteY50" fmla="*/ 48732 h 822694"/>
                    <a:gd name="connsiteX51" fmla="*/ 154471 w 1598868"/>
                    <a:gd name="connsiteY51" fmla="*/ 52702 h 822694"/>
                    <a:gd name="connsiteX52" fmla="*/ 1523845 w 1598868"/>
                    <a:gd name="connsiteY52" fmla="*/ 612118 h 822694"/>
                    <a:gd name="connsiteX53" fmla="*/ 1546690 w 1598868"/>
                    <a:gd name="connsiteY53" fmla="*/ 674687 h 822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</a:cxnLst>
                  <a:rect l="l" t="t" r="r" b="b"/>
                  <a:pathLst>
                    <a:path w="1598868" h="822694">
                      <a:moveTo>
                        <a:pt x="1542745" y="567231"/>
                      </a:moveTo>
                      <a:lnTo>
                        <a:pt x="1158273" y="410164"/>
                      </a:lnTo>
                      <a:lnTo>
                        <a:pt x="1536924" y="255484"/>
                      </a:lnTo>
                      <a:cubicBezTo>
                        <a:pt x="1586000" y="236947"/>
                        <a:pt x="1610754" y="182138"/>
                        <a:pt x="1592220" y="133062"/>
                      </a:cubicBezTo>
                      <a:cubicBezTo>
                        <a:pt x="1591682" y="131640"/>
                        <a:pt x="1591110" y="130232"/>
                        <a:pt x="1590505" y="128837"/>
                      </a:cubicBezTo>
                      <a:lnTo>
                        <a:pt x="1561279" y="60642"/>
                      </a:lnTo>
                      <a:cubicBezTo>
                        <a:pt x="1545499" y="23200"/>
                        <a:pt x="1508474" y="-823"/>
                        <a:pt x="1467852" y="22"/>
                      </a:cubicBezTo>
                      <a:cubicBezTo>
                        <a:pt x="1454045" y="85"/>
                        <a:pt x="1440346" y="2464"/>
                        <a:pt x="1427325" y="7060"/>
                      </a:cubicBezTo>
                      <a:lnTo>
                        <a:pt x="799422" y="263570"/>
                      </a:lnTo>
                      <a:lnTo>
                        <a:pt x="171544" y="7060"/>
                      </a:lnTo>
                      <a:cubicBezTo>
                        <a:pt x="158523" y="2464"/>
                        <a:pt x="144823" y="85"/>
                        <a:pt x="131016" y="22"/>
                      </a:cubicBezTo>
                      <a:cubicBezTo>
                        <a:pt x="90394" y="-823"/>
                        <a:pt x="53369" y="23200"/>
                        <a:pt x="37590" y="60642"/>
                      </a:cubicBezTo>
                      <a:lnTo>
                        <a:pt x="8363" y="128837"/>
                      </a:lnTo>
                      <a:cubicBezTo>
                        <a:pt x="-12507" y="176965"/>
                        <a:pt x="9591" y="232899"/>
                        <a:pt x="57719" y="253772"/>
                      </a:cubicBezTo>
                      <a:cubicBezTo>
                        <a:pt x="59115" y="254376"/>
                        <a:pt x="60523" y="254946"/>
                        <a:pt x="61945" y="255484"/>
                      </a:cubicBezTo>
                      <a:lnTo>
                        <a:pt x="440596" y="410164"/>
                      </a:lnTo>
                      <a:lnTo>
                        <a:pt x="56124" y="567231"/>
                      </a:lnTo>
                      <a:cubicBezTo>
                        <a:pt x="8904" y="589879"/>
                        <a:pt x="-12458" y="645424"/>
                        <a:pt x="7413" y="693879"/>
                      </a:cubicBezTo>
                      <a:lnTo>
                        <a:pt x="36640" y="762073"/>
                      </a:lnTo>
                      <a:cubicBezTo>
                        <a:pt x="51967" y="798937"/>
                        <a:pt x="88049" y="822886"/>
                        <a:pt x="127972" y="822694"/>
                      </a:cubicBezTo>
                      <a:cubicBezTo>
                        <a:pt x="140880" y="822664"/>
                        <a:pt x="153672" y="820280"/>
                        <a:pt x="165723" y="815655"/>
                      </a:cubicBezTo>
                      <a:lnTo>
                        <a:pt x="799422" y="556759"/>
                      </a:lnTo>
                      <a:lnTo>
                        <a:pt x="1433146" y="815655"/>
                      </a:lnTo>
                      <a:cubicBezTo>
                        <a:pt x="1445197" y="820280"/>
                        <a:pt x="1457991" y="822664"/>
                        <a:pt x="1470897" y="822694"/>
                      </a:cubicBezTo>
                      <a:cubicBezTo>
                        <a:pt x="1510820" y="822886"/>
                        <a:pt x="1546902" y="798937"/>
                        <a:pt x="1562229" y="762073"/>
                      </a:cubicBezTo>
                      <a:lnTo>
                        <a:pt x="1591455" y="693879"/>
                      </a:lnTo>
                      <a:cubicBezTo>
                        <a:pt x="1611327" y="645424"/>
                        <a:pt x="1589965" y="589879"/>
                        <a:pt x="1542745" y="567231"/>
                      </a:cubicBezTo>
                      <a:close/>
                      <a:moveTo>
                        <a:pt x="1444423" y="52702"/>
                      </a:moveTo>
                      <a:cubicBezTo>
                        <a:pt x="1451968" y="50130"/>
                        <a:pt x="1459881" y="48791"/>
                        <a:pt x="1467852" y="48732"/>
                      </a:cubicBezTo>
                      <a:cubicBezTo>
                        <a:pt x="1489005" y="47863"/>
                        <a:pt x="1508453" y="60279"/>
                        <a:pt x="1516563" y="79834"/>
                      </a:cubicBezTo>
                      <a:lnTo>
                        <a:pt x="1546130" y="148832"/>
                      </a:lnTo>
                      <a:cubicBezTo>
                        <a:pt x="1551104" y="159982"/>
                        <a:pt x="1551201" y="172703"/>
                        <a:pt x="1546398" y="183928"/>
                      </a:cubicBezTo>
                      <a:cubicBezTo>
                        <a:pt x="1541259" y="196279"/>
                        <a:pt x="1531152" y="205889"/>
                        <a:pt x="1518560" y="210402"/>
                      </a:cubicBezTo>
                      <a:lnTo>
                        <a:pt x="1093877" y="383861"/>
                      </a:lnTo>
                      <a:lnTo>
                        <a:pt x="863842" y="289874"/>
                      </a:lnTo>
                      <a:close/>
                      <a:moveTo>
                        <a:pt x="148382" y="770135"/>
                      </a:moveTo>
                      <a:cubicBezTo>
                        <a:pt x="141869" y="772651"/>
                        <a:pt x="134952" y="773954"/>
                        <a:pt x="127972" y="773983"/>
                      </a:cubicBezTo>
                      <a:cubicBezTo>
                        <a:pt x="107528" y="774207"/>
                        <a:pt x="89043" y="761857"/>
                        <a:pt x="81429" y="742881"/>
                      </a:cubicBezTo>
                      <a:lnTo>
                        <a:pt x="52666" y="675783"/>
                      </a:lnTo>
                      <a:cubicBezTo>
                        <a:pt x="42794" y="652129"/>
                        <a:pt x="52220" y="624834"/>
                        <a:pt x="74585" y="612313"/>
                      </a:cubicBezTo>
                      <a:lnTo>
                        <a:pt x="505040" y="436468"/>
                      </a:lnTo>
                      <a:lnTo>
                        <a:pt x="735100" y="530455"/>
                      </a:lnTo>
                      <a:close/>
                      <a:moveTo>
                        <a:pt x="1546690" y="674687"/>
                      </a:moveTo>
                      <a:lnTo>
                        <a:pt x="1517464" y="742881"/>
                      </a:lnTo>
                      <a:cubicBezTo>
                        <a:pt x="1509846" y="761864"/>
                        <a:pt x="1491350" y="774219"/>
                        <a:pt x="1470897" y="773983"/>
                      </a:cubicBezTo>
                      <a:cubicBezTo>
                        <a:pt x="1464301" y="773986"/>
                        <a:pt x="1457755" y="772831"/>
                        <a:pt x="1451559" y="770573"/>
                      </a:cubicBezTo>
                      <a:lnTo>
                        <a:pt x="79286" y="209964"/>
                      </a:lnTo>
                      <a:cubicBezTo>
                        <a:pt x="67120" y="205392"/>
                        <a:pt x="57412" y="195957"/>
                        <a:pt x="52495" y="183928"/>
                      </a:cubicBezTo>
                      <a:cubicBezTo>
                        <a:pt x="47639" y="172408"/>
                        <a:pt x="47858" y="159376"/>
                        <a:pt x="53104" y="148029"/>
                      </a:cubicBezTo>
                      <a:lnTo>
                        <a:pt x="82330" y="79834"/>
                      </a:lnTo>
                      <a:cubicBezTo>
                        <a:pt x="90441" y="60279"/>
                        <a:pt x="109888" y="47863"/>
                        <a:pt x="131041" y="48732"/>
                      </a:cubicBezTo>
                      <a:cubicBezTo>
                        <a:pt x="139012" y="48791"/>
                        <a:pt x="146925" y="50130"/>
                        <a:pt x="154471" y="52702"/>
                      </a:cubicBezTo>
                      <a:lnTo>
                        <a:pt x="1523845" y="612118"/>
                      </a:lnTo>
                      <a:cubicBezTo>
                        <a:pt x="1546194" y="624191"/>
                        <a:pt x="1556004" y="651055"/>
                        <a:pt x="1546690" y="67468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30EA0868-6DD5-4CC2-97CC-AE6A696D61D5}"/>
              </a:ext>
            </a:extLst>
          </p:cNvPr>
          <p:cNvCxnSpPr>
            <a:cxnSpLocks/>
          </p:cNvCxnSpPr>
          <p:nvPr/>
        </p:nvCxnSpPr>
        <p:spPr>
          <a:xfrm>
            <a:off x="3749207" y="4178300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75A0FE91-2C2C-4D95-8AD2-9B0110950616}"/>
              </a:ext>
            </a:extLst>
          </p:cNvPr>
          <p:cNvCxnSpPr>
            <a:cxnSpLocks/>
          </p:cNvCxnSpPr>
          <p:nvPr/>
        </p:nvCxnSpPr>
        <p:spPr>
          <a:xfrm>
            <a:off x="3749207" y="5319528"/>
            <a:ext cx="46346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B4CCA51-8FA7-420B-A7F0-124773CA06F8}"/>
              </a:ext>
            </a:extLst>
          </p:cNvPr>
          <p:cNvSpPr txBox="1"/>
          <p:nvPr/>
        </p:nvSpPr>
        <p:spPr>
          <a:xfrm>
            <a:off x="3839620" y="4435931"/>
            <a:ext cx="45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Healing Camp :  </a:t>
            </a:r>
            <a:r>
              <a:rPr lang="ko-KR" altLang="en-US" sz="2400" spc="-300" dirty="0">
                <a:solidFill>
                  <a:schemeClr val="bg1"/>
                </a:solidFill>
                <a:latin typeface="+mj-ea"/>
                <a:ea typeface="+mj-ea"/>
              </a:rPr>
              <a:t>숙박업  웹페이지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F9604B5-394A-4DE9-95AF-5A9F13673CCB}"/>
              </a:ext>
            </a:extLst>
          </p:cNvPr>
          <p:cNvSpPr txBox="1"/>
          <p:nvPr/>
        </p:nvSpPr>
        <p:spPr>
          <a:xfrm rot="20311119">
            <a:off x="523424" y="934165"/>
            <a:ext cx="3005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arlow Solid Italic" panose="04030604020F02020D02" pitchFamily="82" charset="0"/>
              </a:rPr>
              <a:t>Let’s go camping!</a:t>
            </a:r>
            <a:endParaRPr lang="ko-KR" altLang="en-US" sz="3200" dirty="0">
              <a:solidFill>
                <a:schemeClr val="bg1"/>
              </a:solidFill>
              <a:latin typeface="Harlow Solid Italic" panose="04030604020F02020D02" pitchFamily="82" charset="0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C5C9FF1-0FA1-4212-8CD4-6D2FFF940F70}"/>
              </a:ext>
            </a:extLst>
          </p:cNvPr>
          <p:cNvCxnSpPr/>
          <p:nvPr/>
        </p:nvCxnSpPr>
        <p:spPr>
          <a:xfrm flipV="1">
            <a:off x="567201" y="956312"/>
            <a:ext cx="3407963" cy="1350335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그래픽 123" descr="텐트">
            <a:extLst>
              <a:ext uri="{FF2B5EF4-FFF2-40B4-BE49-F238E27FC236}">
                <a16:creationId xmlns:a16="http://schemas.microsoft.com/office/drawing/2014/main" id="{682257ED-DB57-4F2A-A4E8-0EC5D43058C3}"/>
              </a:ext>
            </a:extLst>
          </p:cNvPr>
          <p:cNvSpPr/>
          <p:nvPr/>
        </p:nvSpPr>
        <p:spPr>
          <a:xfrm>
            <a:off x="4506116" y="1407972"/>
            <a:ext cx="2943505" cy="2043999"/>
          </a:xfrm>
          <a:custGeom>
            <a:avLst/>
            <a:gdLst>
              <a:gd name="connsiteX0" fmla="*/ 1480894 w 2943505"/>
              <a:gd name="connsiteY0" fmla="*/ 1828265 h 2043999"/>
              <a:gd name="connsiteX1" fmla="*/ 1480894 w 2943505"/>
              <a:gd name="connsiteY1" fmla="*/ 851971 h 2043999"/>
              <a:gd name="connsiteX2" fmla="*/ 2073252 w 2943505"/>
              <a:gd name="connsiteY2" fmla="*/ 1828265 h 2043999"/>
              <a:gd name="connsiteX3" fmla="*/ 1480894 w 2943505"/>
              <a:gd name="connsiteY3" fmla="*/ 1828265 h 2043999"/>
              <a:gd name="connsiteX4" fmla="*/ 321775 w 2943505"/>
              <a:gd name="connsiteY4" fmla="*/ 1828265 h 2043999"/>
              <a:gd name="connsiteX5" fmla="*/ 102383 w 2943505"/>
              <a:gd name="connsiteY5" fmla="*/ 1608873 h 2043999"/>
              <a:gd name="connsiteX6" fmla="*/ 0 w 2943505"/>
              <a:gd name="connsiteY6" fmla="*/ 1711256 h 2043999"/>
              <a:gd name="connsiteX7" fmla="*/ 113352 w 2943505"/>
              <a:gd name="connsiteY7" fmla="*/ 1824608 h 2043999"/>
              <a:gd name="connsiteX8" fmla="*/ 18283 w 2943505"/>
              <a:gd name="connsiteY8" fmla="*/ 1824608 h 2043999"/>
              <a:gd name="connsiteX9" fmla="*/ 18283 w 2943505"/>
              <a:gd name="connsiteY9" fmla="*/ 2044000 h 2043999"/>
              <a:gd name="connsiteX10" fmla="*/ 2943506 w 2943505"/>
              <a:gd name="connsiteY10" fmla="*/ 2044000 h 2043999"/>
              <a:gd name="connsiteX11" fmla="*/ 2943506 w 2943505"/>
              <a:gd name="connsiteY11" fmla="*/ 1824608 h 2043999"/>
              <a:gd name="connsiteX12" fmla="*/ 2808215 w 2943505"/>
              <a:gd name="connsiteY12" fmla="*/ 1824608 h 2043999"/>
              <a:gd name="connsiteX13" fmla="*/ 2921567 w 2943505"/>
              <a:gd name="connsiteY13" fmla="*/ 1711256 h 2043999"/>
              <a:gd name="connsiteX14" fmla="*/ 2819184 w 2943505"/>
              <a:gd name="connsiteY14" fmla="*/ 1608873 h 2043999"/>
              <a:gd name="connsiteX15" fmla="*/ 2599792 w 2943505"/>
              <a:gd name="connsiteY15" fmla="*/ 1828265 h 2043999"/>
              <a:gd name="connsiteX16" fmla="*/ 2588823 w 2943505"/>
              <a:gd name="connsiteY16" fmla="*/ 1828265 h 2043999"/>
              <a:gd name="connsiteX17" fmla="*/ 1480894 w 2943505"/>
              <a:gd name="connsiteY17" fmla="*/ 0 h 2043999"/>
              <a:gd name="connsiteX18" fmla="*/ 340057 w 2943505"/>
              <a:gd name="connsiteY18" fmla="*/ 1828265 h 2043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3505" h="2043999">
                <a:moveTo>
                  <a:pt x="1480894" y="1828265"/>
                </a:moveTo>
                <a:lnTo>
                  <a:pt x="1480894" y="851971"/>
                </a:lnTo>
                <a:lnTo>
                  <a:pt x="2073252" y="1828265"/>
                </a:lnTo>
                <a:lnTo>
                  <a:pt x="1480894" y="1828265"/>
                </a:lnTo>
                <a:close/>
                <a:moveTo>
                  <a:pt x="321775" y="1828265"/>
                </a:moveTo>
                <a:lnTo>
                  <a:pt x="102383" y="1608873"/>
                </a:lnTo>
                <a:lnTo>
                  <a:pt x="0" y="1711256"/>
                </a:lnTo>
                <a:lnTo>
                  <a:pt x="113352" y="1824608"/>
                </a:lnTo>
                <a:lnTo>
                  <a:pt x="18283" y="1824608"/>
                </a:lnTo>
                <a:lnTo>
                  <a:pt x="18283" y="2044000"/>
                </a:lnTo>
                <a:lnTo>
                  <a:pt x="2943506" y="2044000"/>
                </a:lnTo>
                <a:lnTo>
                  <a:pt x="2943506" y="1824608"/>
                </a:lnTo>
                <a:lnTo>
                  <a:pt x="2808215" y="1824608"/>
                </a:lnTo>
                <a:lnTo>
                  <a:pt x="2921567" y="1711256"/>
                </a:lnTo>
                <a:lnTo>
                  <a:pt x="2819184" y="1608873"/>
                </a:lnTo>
                <a:lnTo>
                  <a:pt x="2599792" y="1828265"/>
                </a:lnTo>
                <a:lnTo>
                  <a:pt x="2588823" y="1828265"/>
                </a:lnTo>
                <a:lnTo>
                  <a:pt x="1480894" y="0"/>
                </a:lnTo>
                <a:lnTo>
                  <a:pt x="340057" y="1828265"/>
                </a:lnTo>
              </a:path>
            </a:pathLst>
          </a:custGeom>
          <a:solidFill>
            <a:schemeClr val="accent2"/>
          </a:solidFill>
          <a:ln w="36513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368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FB152F-2E9A-42D6-A448-D473C762BBD9}"/>
              </a:ext>
            </a:extLst>
          </p:cNvPr>
          <p:cNvSpPr/>
          <p:nvPr/>
        </p:nvSpPr>
        <p:spPr>
          <a:xfrm>
            <a:off x="287849" y="1119767"/>
            <a:ext cx="5687737" cy="552969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651341EC-5BB6-45CA-B749-7687D6EB25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35869"/>
              </p:ext>
            </p:extLst>
          </p:nvPr>
        </p:nvGraphicFramePr>
        <p:xfrm>
          <a:off x="435994" y="1320987"/>
          <a:ext cx="5316293" cy="5015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BDFC699-8E14-4471-B911-601E99CE9B37}"/>
              </a:ext>
            </a:extLst>
          </p:cNvPr>
          <p:cNvSpPr txBox="1"/>
          <p:nvPr/>
        </p:nvSpPr>
        <p:spPr>
          <a:xfrm>
            <a:off x="6539230" y="3662589"/>
            <a:ext cx="5078137" cy="24366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그리워 멀리 하나에 이름과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무엇인지 별에도 어머니 이름자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슬퍼하는 너무나 위에 된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없이 별에도 이름을 나는 풀이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부끄러운 시와 계절이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나의 묻힌 속의 이웃 하나의 사랑과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위에 강아지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새겨지는 별 불러 어머니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이제 것은 별들을 </a:t>
            </a:r>
            <a:r>
              <a:rPr lang="ko-KR" altLang="en-US" sz="1600" spc="-150" dirty="0" err="1"/>
              <a:t>거외다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된 슬퍼하는 못 별 시인의 사랑과 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멀리 그러나 이런 겨울이 봅니다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하나에 풀이 별 </a:t>
            </a:r>
            <a:r>
              <a:rPr lang="ko-KR" altLang="en-US" sz="1600" spc="-150" dirty="0" err="1"/>
              <a:t>라이너</a:t>
            </a:r>
            <a:r>
              <a:rPr lang="ko-KR" altLang="en-US" sz="1600" spc="-150" dirty="0"/>
              <a:t> 쓸쓸함과 버리었습니다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차 나는 청춘이 이네들은 언덕 이런 멀리 하나에 봅니다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 어머니 한 헤는 내일 계절이 까닭입니다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F97046-F690-4AA6-A73E-93DD4C1CAA23}"/>
              </a:ext>
            </a:extLst>
          </p:cNvPr>
          <p:cNvSpPr txBox="1"/>
          <p:nvPr/>
        </p:nvSpPr>
        <p:spPr>
          <a:xfrm>
            <a:off x="6504263" y="2705686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2A18E16-851F-45D4-9DDD-8D92ED2E85AF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5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7E674-560B-466F-8AB4-2BF9BDFFDDDF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64D89E-8D9A-46A3-9B82-6E1108DE6020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E4EC1F-779B-44D2-8228-187D0AE70042}"/>
              </a:ext>
            </a:extLst>
          </p:cNvPr>
          <p:cNvSpPr txBox="1"/>
          <p:nvPr/>
        </p:nvSpPr>
        <p:spPr>
          <a:xfrm>
            <a:off x="4454488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4CE498-1598-4E64-8BF2-23A2F34179BE}"/>
              </a:ext>
            </a:extLst>
          </p:cNvPr>
          <p:cNvSpPr txBox="1"/>
          <p:nvPr/>
        </p:nvSpPr>
        <p:spPr>
          <a:xfrm>
            <a:off x="5115191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C25777-FE54-47E8-B4AF-EE39954D79AB}"/>
              </a:ext>
            </a:extLst>
          </p:cNvPr>
          <p:cNvSpPr txBox="1"/>
          <p:nvPr/>
        </p:nvSpPr>
        <p:spPr>
          <a:xfrm>
            <a:off x="8140905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334159-05EE-4C3A-9E6E-BD9F00D49FEC}"/>
              </a:ext>
            </a:extLst>
          </p:cNvPr>
          <p:cNvSpPr txBox="1"/>
          <p:nvPr/>
        </p:nvSpPr>
        <p:spPr>
          <a:xfrm>
            <a:off x="8801608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E7B86-64D7-478C-A974-C4ED328FF3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669" y="1411675"/>
            <a:ext cx="3220164" cy="241512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47603AC-018C-4996-8EEE-2CBEA02D8D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275" y="1421220"/>
            <a:ext cx="3205786" cy="24043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39F6113-CDBA-49AC-AF20-D557B1F2799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8692" y="1421220"/>
            <a:ext cx="3205786" cy="240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0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DE00A16-02E4-443D-88E1-7279013534FF}"/>
              </a:ext>
            </a:extLst>
          </p:cNvPr>
          <p:cNvSpPr/>
          <p:nvPr/>
        </p:nvSpPr>
        <p:spPr>
          <a:xfrm>
            <a:off x="349386" y="1142743"/>
            <a:ext cx="5354084" cy="53597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239FCF8-DAD9-45EB-9FFE-F18BF2CBD67C}"/>
              </a:ext>
            </a:extLst>
          </p:cNvPr>
          <p:cNvSpPr/>
          <p:nvPr/>
        </p:nvSpPr>
        <p:spPr>
          <a:xfrm>
            <a:off x="346833" y="1130179"/>
            <a:ext cx="745967" cy="7459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1C74-30CA-4633-9135-1334811F5C43}"/>
              </a:ext>
            </a:extLst>
          </p:cNvPr>
          <p:cNvSpPr txBox="1"/>
          <p:nvPr/>
        </p:nvSpPr>
        <p:spPr>
          <a:xfrm>
            <a:off x="490351" y="1240566"/>
            <a:ext cx="487634" cy="58477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76B3719-79D7-4BF8-82E6-313FCFC31606}"/>
              </a:ext>
            </a:extLst>
          </p:cNvPr>
          <p:cNvSpPr/>
          <p:nvPr/>
        </p:nvSpPr>
        <p:spPr>
          <a:xfrm>
            <a:off x="1561581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982711E-49A0-4905-A86F-29A87040E7B8}"/>
              </a:ext>
            </a:extLst>
          </p:cNvPr>
          <p:cNvSpPr/>
          <p:nvPr/>
        </p:nvSpPr>
        <p:spPr>
          <a:xfrm>
            <a:off x="1862164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EF30A961-45C5-4836-BBD2-1670D21D6DE0}"/>
              </a:ext>
            </a:extLst>
          </p:cNvPr>
          <p:cNvSpPr/>
          <p:nvPr/>
        </p:nvSpPr>
        <p:spPr>
          <a:xfrm>
            <a:off x="2162747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F72F9F7-1119-4B7C-B13C-0921E4012D56}"/>
              </a:ext>
            </a:extLst>
          </p:cNvPr>
          <p:cNvSpPr/>
          <p:nvPr/>
        </p:nvSpPr>
        <p:spPr>
          <a:xfrm>
            <a:off x="2463329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F10E723-AC1B-4416-9BC3-999636C51874}"/>
              </a:ext>
            </a:extLst>
          </p:cNvPr>
          <p:cNvSpPr/>
          <p:nvPr/>
        </p:nvSpPr>
        <p:spPr>
          <a:xfrm>
            <a:off x="2763912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C5A622C1-DA74-449E-A77B-874715495079}"/>
              </a:ext>
            </a:extLst>
          </p:cNvPr>
          <p:cNvSpPr/>
          <p:nvPr/>
        </p:nvSpPr>
        <p:spPr>
          <a:xfrm>
            <a:off x="3064494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30E71DD-A940-42AF-9903-E5753320AB82}"/>
              </a:ext>
            </a:extLst>
          </p:cNvPr>
          <p:cNvSpPr/>
          <p:nvPr/>
        </p:nvSpPr>
        <p:spPr>
          <a:xfrm>
            <a:off x="3365076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9CA9CDD-8079-48B2-B963-C2C26F1A3F2D}"/>
              </a:ext>
            </a:extLst>
          </p:cNvPr>
          <p:cNvSpPr/>
          <p:nvPr/>
        </p:nvSpPr>
        <p:spPr>
          <a:xfrm>
            <a:off x="3665659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2B2AFB2-3803-4B80-A496-DDDE1AD19851}"/>
              </a:ext>
            </a:extLst>
          </p:cNvPr>
          <p:cNvSpPr/>
          <p:nvPr/>
        </p:nvSpPr>
        <p:spPr>
          <a:xfrm>
            <a:off x="3966242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52267106-BF3B-4AC7-859F-27E850659DE8}"/>
              </a:ext>
            </a:extLst>
          </p:cNvPr>
          <p:cNvSpPr/>
          <p:nvPr/>
        </p:nvSpPr>
        <p:spPr>
          <a:xfrm>
            <a:off x="4266825" y="188614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85182642-C3D8-4DBA-B867-F358F97B208B}"/>
              </a:ext>
            </a:extLst>
          </p:cNvPr>
          <p:cNvSpPr/>
          <p:nvPr/>
        </p:nvSpPr>
        <p:spPr>
          <a:xfrm>
            <a:off x="1561581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24EB1DB-10E1-480B-8BA8-ED1FC9BD6E38}"/>
              </a:ext>
            </a:extLst>
          </p:cNvPr>
          <p:cNvSpPr/>
          <p:nvPr/>
        </p:nvSpPr>
        <p:spPr>
          <a:xfrm>
            <a:off x="1862164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85B3B80-7CA2-4273-87A0-919279CACE8F}"/>
              </a:ext>
            </a:extLst>
          </p:cNvPr>
          <p:cNvSpPr/>
          <p:nvPr/>
        </p:nvSpPr>
        <p:spPr>
          <a:xfrm>
            <a:off x="2162747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D0FFEDE-7AE5-49B7-982F-84DC86D7B79C}"/>
              </a:ext>
            </a:extLst>
          </p:cNvPr>
          <p:cNvSpPr/>
          <p:nvPr/>
        </p:nvSpPr>
        <p:spPr>
          <a:xfrm>
            <a:off x="2463329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EA1BD60-A2E4-4885-9C7E-FB5BEA72AE28}"/>
              </a:ext>
            </a:extLst>
          </p:cNvPr>
          <p:cNvSpPr/>
          <p:nvPr/>
        </p:nvSpPr>
        <p:spPr>
          <a:xfrm>
            <a:off x="2763912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8219B1BD-0983-4EC2-B832-A3A44A22521C}"/>
              </a:ext>
            </a:extLst>
          </p:cNvPr>
          <p:cNvSpPr/>
          <p:nvPr/>
        </p:nvSpPr>
        <p:spPr>
          <a:xfrm>
            <a:off x="3064494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8B432D8-CB87-4FA2-A404-EAD254623FAA}"/>
              </a:ext>
            </a:extLst>
          </p:cNvPr>
          <p:cNvSpPr/>
          <p:nvPr/>
        </p:nvSpPr>
        <p:spPr>
          <a:xfrm>
            <a:off x="3365076" y="2216428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38FD4DC-3A9C-4B82-881C-258FA03C89F2}"/>
              </a:ext>
            </a:extLst>
          </p:cNvPr>
          <p:cNvSpPr/>
          <p:nvPr/>
        </p:nvSpPr>
        <p:spPr>
          <a:xfrm>
            <a:off x="3665659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37D3BF1-DFBE-4F00-A3D4-2C7A255F1DBC}"/>
              </a:ext>
            </a:extLst>
          </p:cNvPr>
          <p:cNvSpPr/>
          <p:nvPr/>
        </p:nvSpPr>
        <p:spPr>
          <a:xfrm>
            <a:off x="3966242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9240540-F2EF-4D5E-B89D-4F9F23EABDD7}"/>
              </a:ext>
            </a:extLst>
          </p:cNvPr>
          <p:cNvSpPr/>
          <p:nvPr/>
        </p:nvSpPr>
        <p:spPr>
          <a:xfrm>
            <a:off x="4266825" y="221642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CB7D496-8501-46CE-9E30-8D8F8D3E47F9}"/>
              </a:ext>
            </a:extLst>
          </p:cNvPr>
          <p:cNvSpPr/>
          <p:nvPr/>
        </p:nvSpPr>
        <p:spPr>
          <a:xfrm>
            <a:off x="1561581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097DD6BC-7815-4CA1-B335-4C33FB58B799}"/>
              </a:ext>
            </a:extLst>
          </p:cNvPr>
          <p:cNvSpPr/>
          <p:nvPr/>
        </p:nvSpPr>
        <p:spPr>
          <a:xfrm>
            <a:off x="1862164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36F46759-189C-4778-8F9F-9989ABE741CD}"/>
              </a:ext>
            </a:extLst>
          </p:cNvPr>
          <p:cNvSpPr/>
          <p:nvPr/>
        </p:nvSpPr>
        <p:spPr>
          <a:xfrm>
            <a:off x="2162747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1BDD62F1-3ABC-4401-9E3A-42ECA858E666}"/>
              </a:ext>
            </a:extLst>
          </p:cNvPr>
          <p:cNvSpPr/>
          <p:nvPr/>
        </p:nvSpPr>
        <p:spPr>
          <a:xfrm>
            <a:off x="2463329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247B50E-2665-4EAB-B5A2-EF502DA58D5E}"/>
              </a:ext>
            </a:extLst>
          </p:cNvPr>
          <p:cNvSpPr/>
          <p:nvPr/>
        </p:nvSpPr>
        <p:spPr>
          <a:xfrm>
            <a:off x="2763912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88F5A9B-45EE-47E2-A5EE-87C1433032B9}"/>
              </a:ext>
            </a:extLst>
          </p:cNvPr>
          <p:cNvSpPr/>
          <p:nvPr/>
        </p:nvSpPr>
        <p:spPr>
          <a:xfrm>
            <a:off x="3064494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CA85CA83-D1C0-4AE6-AB6E-8E814AFF2C83}"/>
              </a:ext>
            </a:extLst>
          </p:cNvPr>
          <p:cNvSpPr/>
          <p:nvPr/>
        </p:nvSpPr>
        <p:spPr>
          <a:xfrm>
            <a:off x="3365076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ECCB9AFB-F970-4D80-AD0D-3DEE5D0B8184}"/>
              </a:ext>
            </a:extLst>
          </p:cNvPr>
          <p:cNvSpPr/>
          <p:nvPr/>
        </p:nvSpPr>
        <p:spPr>
          <a:xfrm>
            <a:off x="3665659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6E4FB1B-41F8-4FDB-939B-32DB01FF2812}"/>
              </a:ext>
            </a:extLst>
          </p:cNvPr>
          <p:cNvSpPr/>
          <p:nvPr/>
        </p:nvSpPr>
        <p:spPr>
          <a:xfrm>
            <a:off x="3966242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E6DB224E-BF71-4C23-BF4E-AC32809FC28A}"/>
              </a:ext>
            </a:extLst>
          </p:cNvPr>
          <p:cNvSpPr/>
          <p:nvPr/>
        </p:nvSpPr>
        <p:spPr>
          <a:xfrm>
            <a:off x="4266825" y="2546714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8149C3D8-DBCB-4320-A43C-96AA529E43C4}"/>
              </a:ext>
            </a:extLst>
          </p:cNvPr>
          <p:cNvSpPr/>
          <p:nvPr/>
        </p:nvSpPr>
        <p:spPr>
          <a:xfrm>
            <a:off x="1561581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9478D115-4050-423F-981A-BCE6516E2CA9}"/>
              </a:ext>
            </a:extLst>
          </p:cNvPr>
          <p:cNvSpPr/>
          <p:nvPr/>
        </p:nvSpPr>
        <p:spPr>
          <a:xfrm>
            <a:off x="1862164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C30E283-D785-438D-BD82-6765C7818FAB}"/>
              </a:ext>
            </a:extLst>
          </p:cNvPr>
          <p:cNvSpPr/>
          <p:nvPr/>
        </p:nvSpPr>
        <p:spPr>
          <a:xfrm>
            <a:off x="2162747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36CA2DD9-17FB-485D-82BF-D45660431C49}"/>
              </a:ext>
            </a:extLst>
          </p:cNvPr>
          <p:cNvSpPr/>
          <p:nvPr/>
        </p:nvSpPr>
        <p:spPr>
          <a:xfrm>
            <a:off x="2463329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9E44644B-471A-487D-B0C5-68F4D728A6BA}"/>
              </a:ext>
            </a:extLst>
          </p:cNvPr>
          <p:cNvSpPr/>
          <p:nvPr/>
        </p:nvSpPr>
        <p:spPr>
          <a:xfrm>
            <a:off x="2763912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0498EA9-8D5D-4C12-8C06-482178384C38}"/>
              </a:ext>
            </a:extLst>
          </p:cNvPr>
          <p:cNvSpPr/>
          <p:nvPr/>
        </p:nvSpPr>
        <p:spPr>
          <a:xfrm>
            <a:off x="3064494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622F2708-D4B0-4131-B669-9A285C03F29C}"/>
              </a:ext>
            </a:extLst>
          </p:cNvPr>
          <p:cNvSpPr/>
          <p:nvPr/>
        </p:nvSpPr>
        <p:spPr>
          <a:xfrm>
            <a:off x="3365076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074E81C6-028F-497D-A64E-16018C65B788}"/>
              </a:ext>
            </a:extLst>
          </p:cNvPr>
          <p:cNvSpPr/>
          <p:nvPr/>
        </p:nvSpPr>
        <p:spPr>
          <a:xfrm>
            <a:off x="3665659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3184D07-B92C-453E-A443-385B26084D6A}"/>
              </a:ext>
            </a:extLst>
          </p:cNvPr>
          <p:cNvSpPr/>
          <p:nvPr/>
        </p:nvSpPr>
        <p:spPr>
          <a:xfrm>
            <a:off x="3966242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7F31CE7-E6F1-41F2-AECD-A64585BBAFB5}"/>
              </a:ext>
            </a:extLst>
          </p:cNvPr>
          <p:cNvSpPr/>
          <p:nvPr/>
        </p:nvSpPr>
        <p:spPr>
          <a:xfrm>
            <a:off x="4266825" y="2877000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7D1063EB-4CD9-40BC-BD73-1B6BD0877EE8}"/>
              </a:ext>
            </a:extLst>
          </p:cNvPr>
          <p:cNvSpPr/>
          <p:nvPr/>
        </p:nvSpPr>
        <p:spPr>
          <a:xfrm>
            <a:off x="1561581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FDC221E-573D-4441-9753-DAB2CF91B39F}"/>
              </a:ext>
            </a:extLst>
          </p:cNvPr>
          <p:cNvSpPr/>
          <p:nvPr/>
        </p:nvSpPr>
        <p:spPr>
          <a:xfrm>
            <a:off x="1862164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9448C77-0009-401F-9F03-F39238C6668A}"/>
              </a:ext>
            </a:extLst>
          </p:cNvPr>
          <p:cNvSpPr/>
          <p:nvPr/>
        </p:nvSpPr>
        <p:spPr>
          <a:xfrm>
            <a:off x="2162747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8B92242-D804-444C-84FD-813B37A1134D}"/>
              </a:ext>
            </a:extLst>
          </p:cNvPr>
          <p:cNvSpPr/>
          <p:nvPr/>
        </p:nvSpPr>
        <p:spPr>
          <a:xfrm>
            <a:off x="2463329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54892E05-3C76-471C-8643-E0F265B4E66D}"/>
              </a:ext>
            </a:extLst>
          </p:cNvPr>
          <p:cNvSpPr/>
          <p:nvPr/>
        </p:nvSpPr>
        <p:spPr>
          <a:xfrm>
            <a:off x="2763912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2AB1788D-F5C7-4EA4-A4A3-818750D107BB}"/>
              </a:ext>
            </a:extLst>
          </p:cNvPr>
          <p:cNvSpPr/>
          <p:nvPr/>
        </p:nvSpPr>
        <p:spPr>
          <a:xfrm>
            <a:off x="3064494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E680291-4C38-45C7-920D-BF28E5205C80}"/>
              </a:ext>
            </a:extLst>
          </p:cNvPr>
          <p:cNvSpPr/>
          <p:nvPr/>
        </p:nvSpPr>
        <p:spPr>
          <a:xfrm>
            <a:off x="3365076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B4BC9339-029C-4A3B-B2B6-72D98FBCA04D}"/>
              </a:ext>
            </a:extLst>
          </p:cNvPr>
          <p:cNvSpPr/>
          <p:nvPr/>
        </p:nvSpPr>
        <p:spPr>
          <a:xfrm>
            <a:off x="3665659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EC0BAB2-2D7D-4102-8A49-AB3F260BCA20}"/>
              </a:ext>
            </a:extLst>
          </p:cNvPr>
          <p:cNvSpPr/>
          <p:nvPr/>
        </p:nvSpPr>
        <p:spPr>
          <a:xfrm>
            <a:off x="3966242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ED34AF7A-741F-40E1-8FFC-B57AC054A3DD}"/>
              </a:ext>
            </a:extLst>
          </p:cNvPr>
          <p:cNvSpPr/>
          <p:nvPr/>
        </p:nvSpPr>
        <p:spPr>
          <a:xfrm>
            <a:off x="4266825" y="3207286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B15BB4E-74B8-4B69-B670-9CBC7A4BCB3F}"/>
              </a:ext>
            </a:extLst>
          </p:cNvPr>
          <p:cNvSpPr/>
          <p:nvPr/>
        </p:nvSpPr>
        <p:spPr>
          <a:xfrm>
            <a:off x="1561581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F8109D81-7BDE-4B50-86B2-34055E39A6B5}"/>
              </a:ext>
            </a:extLst>
          </p:cNvPr>
          <p:cNvSpPr/>
          <p:nvPr/>
        </p:nvSpPr>
        <p:spPr>
          <a:xfrm>
            <a:off x="1862164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8A9B201B-70E2-4DCE-8433-ADFB7A723B40}"/>
              </a:ext>
            </a:extLst>
          </p:cNvPr>
          <p:cNvSpPr/>
          <p:nvPr/>
        </p:nvSpPr>
        <p:spPr>
          <a:xfrm>
            <a:off x="2162747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C1E6728E-C6B1-479F-90F2-01AD4A3E2637}"/>
              </a:ext>
            </a:extLst>
          </p:cNvPr>
          <p:cNvSpPr/>
          <p:nvPr/>
        </p:nvSpPr>
        <p:spPr>
          <a:xfrm>
            <a:off x="2463329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931524CA-6894-49FE-BF4B-6912D909C3A0}"/>
              </a:ext>
            </a:extLst>
          </p:cNvPr>
          <p:cNvSpPr/>
          <p:nvPr/>
        </p:nvSpPr>
        <p:spPr>
          <a:xfrm>
            <a:off x="2763912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94EE5A0-A8C7-4497-98AD-78DE11089A70}"/>
              </a:ext>
            </a:extLst>
          </p:cNvPr>
          <p:cNvSpPr/>
          <p:nvPr/>
        </p:nvSpPr>
        <p:spPr>
          <a:xfrm>
            <a:off x="3064494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93A8AB4-9EE9-43E3-9983-9C620CA1E915}"/>
              </a:ext>
            </a:extLst>
          </p:cNvPr>
          <p:cNvSpPr/>
          <p:nvPr/>
        </p:nvSpPr>
        <p:spPr>
          <a:xfrm>
            <a:off x="3365076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8BF8D1BE-F980-4B36-B271-8B9F727E3C93}"/>
              </a:ext>
            </a:extLst>
          </p:cNvPr>
          <p:cNvSpPr/>
          <p:nvPr/>
        </p:nvSpPr>
        <p:spPr>
          <a:xfrm>
            <a:off x="3665659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92ADBD6-0622-4DA0-A9EF-200995C8AB75}"/>
              </a:ext>
            </a:extLst>
          </p:cNvPr>
          <p:cNvSpPr/>
          <p:nvPr/>
        </p:nvSpPr>
        <p:spPr>
          <a:xfrm>
            <a:off x="3966242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95D9A9D9-BFED-4BEF-859A-2A4050265352}"/>
              </a:ext>
            </a:extLst>
          </p:cNvPr>
          <p:cNvSpPr/>
          <p:nvPr/>
        </p:nvSpPr>
        <p:spPr>
          <a:xfrm>
            <a:off x="4266825" y="3537572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1C77468-F6E0-46B7-8A99-FFEAE110BFA6}"/>
              </a:ext>
            </a:extLst>
          </p:cNvPr>
          <p:cNvSpPr/>
          <p:nvPr/>
        </p:nvSpPr>
        <p:spPr>
          <a:xfrm>
            <a:off x="1561581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8B0E9887-FAB7-4F53-A3BF-DEBE5D2FCF7B}"/>
              </a:ext>
            </a:extLst>
          </p:cNvPr>
          <p:cNvSpPr/>
          <p:nvPr/>
        </p:nvSpPr>
        <p:spPr>
          <a:xfrm>
            <a:off x="1862164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7D17C30-6ECA-414F-BA24-FF944B073114}"/>
              </a:ext>
            </a:extLst>
          </p:cNvPr>
          <p:cNvSpPr/>
          <p:nvPr/>
        </p:nvSpPr>
        <p:spPr>
          <a:xfrm>
            <a:off x="2162747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541C77B-2A91-400F-8B65-4013EAB5B71A}"/>
              </a:ext>
            </a:extLst>
          </p:cNvPr>
          <p:cNvSpPr/>
          <p:nvPr/>
        </p:nvSpPr>
        <p:spPr>
          <a:xfrm>
            <a:off x="2463329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771D53A-9A04-403C-8529-DEAA636DF7B0}"/>
              </a:ext>
            </a:extLst>
          </p:cNvPr>
          <p:cNvSpPr/>
          <p:nvPr/>
        </p:nvSpPr>
        <p:spPr>
          <a:xfrm>
            <a:off x="2763912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55DA9AA3-9EF2-41E6-9FA6-799EC1AFD5E4}"/>
              </a:ext>
            </a:extLst>
          </p:cNvPr>
          <p:cNvSpPr/>
          <p:nvPr/>
        </p:nvSpPr>
        <p:spPr>
          <a:xfrm>
            <a:off x="3064494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7B2B61A-DBCA-44BF-86D1-9223D2A36E5D}"/>
              </a:ext>
            </a:extLst>
          </p:cNvPr>
          <p:cNvSpPr/>
          <p:nvPr/>
        </p:nvSpPr>
        <p:spPr>
          <a:xfrm>
            <a:off x="3365076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2A58E09D-84EF-4E4D-8589-F3C60031E92E}"/>
              </a:ext>
            </a:extLst>
          </p:cNvPr>
          <p:cNvSpPr/>
          <p:nvPr/>
        </p:nvSpPr>
        <p:spPr>
          <a:xfrm>
            <a:off x="3665659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CA22F618-0020-4995-BA7A-F553C6F0B287}"/>
              </a:ext>
            </a:extLst>
          </p:cNvPr>
          <p:cNvSpPr/>
          <p:nvPr/>
        </p:nvSpPr>
        <p:spPr>
          <a:xfrm>
            <a:off x="3966242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40BB52E-2281-4837-B25B-931A0C52CDAF}"/>
              </a:ext>
            </a:extLst>
          </p:cNvPr>
          <p:cNvSpPr/>
          <p:nvPr/>
        </p:nvSpPr>
        <p:spPr>
          <a:xfrm>
            <a:off x="4266825" y="3867859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663C513-301D-45A2-9A7B-D7BE9BFB7437}"/>
              </a:ext>
            </a:extLst>
          </p:cNvPr>
          <p:cNvSpPr/>
          <p:nvPr/>
        </p:nvSpPr>
        <p:spPr>
          <a:xfrm>
            <a:off x="1561581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9B50DDEC-01A7-461F-8611-1E9AE155D1CE}"/>
              </a:ext>
            </a:extLst>
          </p:cNvPr>
          <p:cNvSpPr/>
          <p:nvPr/>
        </p:nvSpPr>
        <p:spPr>
          <a:xfrm>
            <a:off x="1862164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83337815-2A48-43BE-899C-C3F11379707F}"/>
              </a:ext>
            </a:extLst>
          </p:cNvPr>
          <p:cNvSpPr/>
          <p:nvPr/>
        </p:nvSpPr>
        <p:spPr>
          <a:xfrm>
            <a:off x="2162747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1E75251A-6D1B-4366-B065-C84F4E13D338}"/>
              </a:ext>
            </a:extLst>
          </p:cNvPr>
          <p:cNvSpPr/>
          <p:nvPr/>
        </p:nvSpPr>
        <p:spPr>
          <a:xfrm>
            <a:off x="2463329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9629C386-D16A-40D3-92C3-F7A80FB9EFF0}"/>
              </a:ext>
            </a:extLst>
          </p:cNvPr>
          <p:cNvSpPr/>
          <p:nvPr/>
        </p:nvSpPr>
        <p:spPr>
          <a:xfrm>
            <a:off x="2763912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CABF5EE0-5A9B-47FA-9EA5-17C927EA9B61}"/>
              </a:ext>
            </a:extLst>
          </p:cNvPr>
          <p:cNvSpPr/>
          <p:nvPr/>
        </p:nvSpPr>
        <p:spPr>
          <a:xfrm>
            <a:off x="3064494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42E7FCBD-7EE6-4C73-9B17-BFA218196C48}"/>
              </a:ext>
            </a:extLst>
          </p:cNvPr>
          <p:cNvSpPr/>
          <p:nvPr/>
        </p:nvSpPr>
        <p:spPr>
          <a:xfrm>
            <a:off x="3365076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36AD810-F997-4110-8A9A-E33275ECE594}"/>
              </a:ext>
            </a:extLst>
          </p:cNvPr>
          <p:cNvSpPr/>
          <p:nvPr/>
        </p:nvSpPr>
        <p:spPr>
          <a:xfrm>
            <a:off x="3665659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483C739C-FF41-4D11-86EC-7FF4A3E0EB01}"/>
              </a:ext>
            </a:extLst>
          </p:cNvPr>
          <p:cNvSpPr/>
          <p:nvPr/>
        </p:nvSpPr>
        <p:spPr>
          <a:xfrm>
            <a:off x="3966242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8948304A-B3A3-40D3-9F5A-9CF7B40C974A}"/>
              </a:ext>
            </a:extLst>
          </p:cNvPr>
          <p:cNvSpPr/>
          <p:nvPr/>
        </p:nvSpPr>
        <p:spPr>
          <a:xfrm>
            <a:off x="4266825" y="4198145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0CC4E0D8-D09D-4DD6-B33D-3EF1801A1CD0}"/>
              </a:ext>
            </a:extLst>
          </p:cNvPr>
          <p:cNvSpPr/>
          <p:nvPr/>
        </p:nvSpPr>
        <p:spPr>
          <a:xfrm>
            <a:off x="1561581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AF277A7C-C0D3-4EBD-B14D-1785479449BB}"/>
              </a:ext>
            </a:extLst>
          </p:cNvPr>
          <p:cNvSpPr/>
          <p:nvPr/>
        </p:nvSpPr>
        <p:spPr>
          <a:xfrm>
            <a:off x="1862164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AB2C5F43-5FD8-4CCE-955B-0BA45F824852}"/>
              </a:ext>
            </a:extLst>
          </p:cNvPr>
          <p:cNvSpPr/>
          <p:nvPr/>
        </p:nvSpPr>
        <p:spPr>
          <a:xfrm>
            <a:off x="2162747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08A3B657-C0EB-4926-B8D3-18237F6ADEF2}"/>
              </a:ext>
            </a:extLst>
          </p:cNvPr>
          <p:cNvSpPr/>
          <p:nvPr/>
        </p:nvSpPr>
        <p:spPr>
          <a:xfrm>
            <a:off x="2463329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F8A77370-5D08-40E6-993B-828C3A149FCA}"/>
              </a:ext>
            </a:extLst>
          </p:cNvPr>
          <p:cNvSpPr/>
          <p:nvPr/>
        </p:nvSpPr>
        <p:spPr>
          <a:xfrm>
            <a:off x="2763912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B855DC40-6AAB-4CE8-A083-753A731D0648}"/>
              </a:ext>
            </a:extLst>
          </p:cNvPr>
          <p:cNvSpPr/>
          <p:nvPr/>
        </p:nvSpPr>
        <p:spPr>
          <a:xfrm>
            <a:off x="3064494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6CF84B26-8F23-4978-88BF-F6BCE1E10830}"/>
              </a:ext>
            </a:extLst>
          </p:cNvPr>
          <p:cNvSpPr/>
          <p:nvPr/>
        </p:nvSpPr>
        <p:spPr>
          <a:xfrm>
            <a:off x="3365076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94B460EA-2962-4C42-BFC6-1680A3D6438D}"/>
              </a:ext>
            </a:extLst>
          </p:cNvPr>
          <p:cNvSpPr/>
          <p:nvPr/>
        </p:nvSpPr>
        <p:spPr>
          <a:xfrm>
            <a:off x="3665659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10752C9-1066-4993-8F6A-E377CDE595D9}"/>
              </a:ext>
            </a:extLst>
          </p:cNvPr>
          <p:cNvSpPr/>
          <p:nvPr/>
        </p:nvSpPr>
        <p:spPr>
          <a:xfrm>
            <a:off x="3966242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EB62F8B3-EE6D-48BF-89FA-233BBE715809}"/>
              </a:ext>
            </a:extLst>
          </p:cNvPr>
          <p:cNvSpPr/>
          <p:nvPr/>
        </p:nvSpPr>
        <p:spPr>
          <a:xfrm>
            <a:off x="4266825" y="4528431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E4373AE-5B20-409C-B670-BC17CE9DC189}"/>
              </a:ext>
            </a:extLst>
          </p:cNvPr>
          <p:cNvSpPr/>
          <p:nvPr/>
        </p:nvSpPr>
        <p:spPr>
          <a:xfrm>
            <a:off x="1561581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2C1C9557-736D-4071-901B-B412C76632E1}"/>
              </a:ext>
            </a:extLst>
          </p:cNvPr>
          <p:cNvSpPr/>
          <p:nvPr/>
        </p:nvSpPr>
        <p:spPr>
          <a:xfrm>
            <a:off x="1862164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00622FC-2F41-4752-AC3C-D7817E942BBF}"/>
              </a:ext>
            </a:extLst>
          </p:cNvPr>
          <p:cNvSpPr/>
          <p:nvPr/>
        </p:nvSpPr>
        <p:spPr>
          <a:xfrm>
            <a:off x="2162747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6C11D2B9-3AB7-405A-8E96-B5430CB567F1}"/>
              </a:ext>
            </a:extLst>
          </p:cNvPr>
          <p:cNvSpPr/>
          <p:nvPr/>
        </p:nvSpPr>
        <p:spPr>
          <a:xfrm>
            <a:off x="2463329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8643D8C-4FD8-4C45-AEF0-E964FAF40A5C}"/>
              </a:ext>
            </a:extLst>
          </p:cNvPr>
          <p:cNvSpPr/>
          <p:nvPr/>
        </p:nvSpPr>
        <p:spPr>
          <a:xfrm>
            <a:off x="2763912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C84CE3CA-5DD2-441A-9529-D302103B4D1A}"/>
              </a:ext>
            </a:extLst>
          </p:cNvPr>
          <p:cNvSpPr/>
          <p:nvPr/>
        </p:nvSpPr>
        <p:spPr>
          <a:xfrm>
            <a:off x="3064494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03218E9-2A7C-491C-8D23-24F05EB18D64}"/>
              </a:ext>
            </a:extLst>
          </p:cNvPr>
          <p:cNvSpPr/>
          <p:nvPr/>
        </p:nvSpPr>
        <p:spPr>
          <a:xfrm>
            <a:off x="3365076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F5A0C71D-F4C3-4EA5-8778-81FE4D9A796B}"/>
              </a:ext>
            </a:extLst>
          </p:cNvPr>
          <p:cNvSpPr/>
          <p:nvPr/>
        </p:nvSpPr>
        <p:spPr>
          <a:xfrm>
            <a:off x="3665659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8B87F83E-BA5C-4E40-8643-7625ED8497EC}"/>
              </a:ext>
            </a:extLst>
          </p:cNvPr>
          <p:cNvSpPr/>
          <p:nvPr/>
        </p:nvSpPr>
        <p:spPr>
          <a:xfrm>
            <a:off x="3966242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FB19D058-A7A7-44C4-BCF3-D55788709212}"/>
              </a:ext>
            </a:extLst>
          </p:cNvPr>
          <p:cNvSpPr/>
          <p:nvPr/>
        </p:nvSpPr>
        <p:spPr>
          <a:xfrm>
            <a:off x="4266825" y="4858717"/>
            <a:ext cx="242027" cy="242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2FBEF68-A67A-4E11-BA2F-DAF66BF3F816}"/>
              </a:ext>
            </a:extLst>
          </p:cNvPr>
          <p:cNvSpPr txBox="1"/>
          <p:nvPr/>
        </p:nvSpPr>
        <p:spPr>
          <a:xfrm>
            <a:off x="2569781" y="5852434"/>
            <a:ext cx="930872" cy="515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87%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217432B1-4C98-49BE-B82C-37E09A5AED07}"/>
              </a:ext>
            </a:extLst>
          </p:cNvPr>
          <p:cNvCxnSpPr/>
          <p:nvPr/>
        </p:nvCxnSpPr>
        <p:spPr>
          <a:xfrm>
            <a:off x="2723320" y="5597330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9274119-0A4F-499E-9385-15BF1B094FC5}"/>
              </a:ext>
            </a:extLst>
          </p:cNvPr>
          <p:cNvSpPr/>
          <p:nvPr/>
        </p:nvSpPr>
        <p:spPr>
          <a:xfrm>
            <a:off x="6488532" y="1145086"/>
            <a:ext cx="5354082" cy="53597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9B8BC889-3D95-4FED-A8E4-20839162C069}"/>
              </a:ext>
            </a:extLst>
          </p:cNvPr>
          <p:cNvSpPr/>
          <p:nvPr/>
        </p:nvSpPr>
        <p:spPr>
          <a:xfrm>
            <a:off x="769193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0834155B-5C79-4634-811D-D61CD8D107C6}"/>
              </a:ext>
            </a:extLst>
          </p:cNvPr>
          <p:cNvSpPr/>
          <p:nvPr/>
        </p:nvSpPr>
        <p:spPr>
          <a:xfrm>
            <a:off x="7992520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2406F1A3-5DE5-4459-B016-33E01080D8FB}"/>
              </a:ext>
            </a:extLst>
          </p:cNvPr>
          <p:cNvSpPr/>
          <p:nvPr/>
        </p:nvSpPr>
        <p:spPr>
          <a:xfrm>
            <a:off x="8293103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CFE64D56-A0A0-4F37-B830-D710CCB119E2}"/>
              </a:ext>
            </a:extLst>
          </p:cNvPr>
          <p:cNvSpPr/>
          <p:nvPr/>
        </p:nvSpPr>
        <p:spPr>
          <a:xfrm>
            <a:off x="8593685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31662D-75BE-4F00-ABC1-94B24E7F52EB}"/>
              </a:ext>
            </a:extLst>
          </p:cNvPr>
          <p:cNvSpPr/>
          <p:nvPr/>
        </p:nvSpPr>
        <p:spPr>
          <a:xfrm>
            <a:off x="889426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87FA912F-1A89-47B5-94A6-D65ABACA054F}"/>
              </a:ext>
            </a:extLst>
          </p:cNvPr>
          <p:cNvSpPr/>
          <p:nvPr/>
        </p:nvSpPr>
        <p:spPr>
          <a:xfrm>
            <a:off x="9194850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7AF6945-B9C1-43F3-8FF5-4036BE342A56}"/>
              </a:ext>
            </a:extLst>
          </p:cNvPr>
          <p:cNvSpPr/>
          <p:nvPr/>
        </p:nvSpPr>
        <p:spPr>
          <a:xfrm>
            <a:off x="9495432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5294DAA5-9D12-4B84-9911-524A41EFB2A3}"/>
              </a:ext>
            </a:extLst>
          </p:cNvPr>
          <p:cNvSpPr/>
          <p:nvPr/>
        </p:nvSpPr>
        <p:spPr>
          <a:xfrm>
            <a:off x="9796016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555ACB16-D6DA-4211-B5D2-B57585CD7CE9}"/>
              </a:ext>
            </a:extLst>
          </p:cNvPr>
          <p:cNvSpPr/>
          <p:nvPr/>
        </p:nvSpPr>
        <p:spPr>
          <a:xfrm>
            <a:off x="10096598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A1192F3-E38F-432E-8901-024156AEC3DC}"/>
              </a:ext>
            </a:extLst>
          </p:cNvPr>
          <p:cNvSpPr/>
          <p:nvPr/>
        </p:nvSpPr>
        <p:spPr>
          <a:xfrm>
            <a:off x="10397181" y="1916046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45F396BA-C58A-4AFE-969D-BDD6F3FD707E}"/>
              </a:ext>
            </a:extLst>
          </p:cNvPr>
          <p:cNvSpPr/>
          <p:nvPr/>
        </p:nvSpPr>
        <p:spPr>
          <a:xfrm>
            <a:off x="769193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C0A35312-520F-4DC7-89D8-13EFDA84D3F7}"/>
              </a:ext>
            </a:extLst>
          </p:cNvPr>
          <p:cNvSpPr/>
          <p:nvPr/>
        </p:nvSpPr>
        <p:spPr>
          <a:xfrm>
            <a:off x="7992520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721C6884-997C-4D2C-813B-06A9DBAB8450}"/>
              </a:ext>
            </a:extLst>
          </p:cNvPr>
          <p:cNvSpPr/>
          <p:nvPr/>
        </p:nvSpPr>
        <p:spPr>
          <a:xfrm>
            <a:off x="8293103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BA2B7F76-2AC1-4FCE-B111-389105A99489}"/>
              </a:ext>
            </a:extLst>
          </p:cNvPr>
          <p:cNvSpPr/>
          <p:nvPr/>
        </p:nvSpPr>
        <p:spPr>
          <a:xfrm>
            <a:off x="8593685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6FD70372-F0EF-488F-A4D2-A632F6EB9A89}"/>
              </a:ext>
            </a:extLst>
          </p:cNvPr>
          <p:cNvSpPr/>
          <p:nvPr/>
        </p:nvSpPr>
        <p:spPr>
          <a:xfrm>
            <a:off x="889426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E18BC8AB-ABEA-46CA-B77F-F141CBAB2F9F}"/>
              </a:ext>
            </a:extLst>
          </p:cNvPr>
          <p:cNvSpPr/>
          <p:nvPr/>
        </p:nvSpPr>
        <p:spPr>
          <a:xfrm>
            <a:off x="9194850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8ED2E20-54B1-4435-A10F-E9B4C17A05A0}"/>
              </a:ext>
            </a:extLst>
          </p:cNvPr>
          <p:cNvSpPr/>
          <p:nvPr/>
        </p:nvSpPr>
        <p:spPr>
          <a:xfrm>
            <a:off x="9495432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F192F1FF-124B-41AF-8332-45DA4BFC8CF8}"/>
              </a:ext>
            </a:extLst>
          </p:cNvPr>
          <p:cNvSpPr/>
          <p:nvPr/>
        </p:nvSpPr>
        <p:spPr>
          <a:xfrm>
            <a:off x="9796016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B1EB8953-00DF-4ACB-9EDA-215A831D073B}"/>
              </a:ext>
            </a:extLst>
          </p:cNvPr>
          <p:cNvSpPr/>
          <p:nvPr/>
        </p:nvSpPr>
        <p:spPr>
          <a:xfrm>
            <a:off x="10096598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96E3DBE8-AB5A-431E-AD21-8F30836D9BE7}"/>
              </a:ext>
            </a:extLst>
          </p:cNvPr>
          <p:cNvSpPr/>
          <p:nvPr/>
        </p:nvSpPr>
        <p:spPr>
          <a:xfrm>
            <a:off x="10397181" y="2246332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8DBAEE68-0AFD-4D51-9A2C-06ACC4B36202}"/>
              </a:ext>
            </a:extLst>
          </p:cNvPr>
          <p:cNvSpPr/>
          <p:nvPr/>
        </p:nvSpPr>
        <p:spPr>
          <a:xfrm>
            <a:off x="769193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7D32D465-AE1A-419F-99FC-D73280800CC2}"/>
              </a:ext>
            </a:extLst>
          </p:cNvPr>
          <p:cNvSpPr/>
          <p:nvPr/>
        </p:nvSpPr>
        <p:spPr>
          <a:xfrm>
            <a:off x="7992520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591F0DF6-D979-42CD-AD05-9E916DBAE80E}"/>
              </a:ext>
            </a:extLst>
          </p:cNvPr>
          <p:cNvSpPr/>
          <p:nvPr/>
        </p:nvSpPr>
        <p:spPr>
          <a:xfrm>
            <a:off x="8293103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022F39DD-AE91-498E-A408-C4BB95D370A5}"/>
              </a:ext>
            </a:extLst>
          </p:cNvPr>
          <p:cNvSpPr/>
          <p:nvPr/>
        </p:nvSpPr>
        <p:spPr>
          <a:xfrm>
            <a:off x="8593685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8365D11C-911E-4538-BD6A-A491D53A2983}"/>
              </a:ext>
            </a:extLst>
          </p:cNvPr>
          <p:cNvSpPr/>
          <p:nvPr/>
        </p:nvSpPr>
        <p:spPr>
          <a:xfrm>
            <a:off x="889426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3CD260D9-2FC6-4A71-A253-6968FA0FB4A0}"/>
              </a:ext>
            </a:extLst>
          </p:cNvPr>
          <p:cNvSpPr/>
          <p:nvPr/>
        </p:nvSpPr>
        <p:spPr>
          <a:xfrm>
            <a:off x="9194850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50705892-4665-4D0E-9B6E-541516957C17}"/>
              </a:ext>
            </a:extLst>
          </p:cNvPr>
          <p:cNvSpPr/>
          <p:nvPr/>
        </p:nvSpPr>
        <p:spPr>
          <a:xfrm>
            <a:off x="9495432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39DCF429-5B53-4C04-96B3-327D28898812}"/>
              </a:ext>
            </a:extLst>
          </p:cNvPr>
          <p:cNvSpPr/>
          <p:nvPr/>
        </p:nvSpPr>
        <p:spPr>
          <a:xfrm>
            <a:off x="9796016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9523BCF8-459F-4DB0-9EF3-F44565F1AAAD}"/>
              </a:ext>
            </a:extLst>
          </p:cNvPr>
          <p:cNvSpPr/>
          <p:nvPr/>
        </p:nvSpPr>
        <p:spPr>
          <a:xfrm>
            <a:off x="10096598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6E7B6279-4BDF-498B-B5E7-AC5C1082371B}"/>
              </a:ext>
            </a:extLst>
          </p:cNvPr>
          <p:cNvSpPr/>
          <p:nvPr/>
        </p:nvSpPr>
        <p:spPr>
          <a:xfrm>
            <a:off x="10397181" y="2576618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9D975B0-6602-4CB5-A777-1D99B0614940}"/>
              </a:ext>
            </a:extLst>
          </p:cNvPr>
          <p:cNvSpPr/>
          <p:nvPr/>
        </p:nvSpPr>
        <p:spPr>
          <a:xfrm>
            <a:off x="7691938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DBA212A2-5298-4198-91C4-8C2FE6E11196}"/>
              </a:ext>
            </a:extLst>
          </p:cNvPr>
          <p:cNvSpPr/>
          <p:nvPr/>
        </p:nvSpPr>
        <p:spPr>
          <a:xfrm>
            <a:off x="7992520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95B8A6F8-87D6-41B1-8358-A19FF48D5649}"/>
              </a:ext>
            </a:extLst>
          </p:cNvPr>
          <p:cNvSpPr/>
          <p:nvPr/>
        </p:nvSpPr>
        <p:spPr>
          <a:xfrm>
            <a:off x="8293103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4AA5E3BB-7DA8-4F01-B1C0-381D2313223A}"/>
              </a:ext>
            </a:extLst>
          </p:cNvPr>
          <p:cNvSpPr/>
          <p:nvPr/>
        </p:nvSpPr>
        <p:spPr>
          <a:xfrm>
            <a:off x="8593685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5E02B4CB-4CE7-41BD-A067-91191EED4C96}"/>
              </a:ext>
            </a:extLst>
          </p:cNvPr>
          <p:cNvSpPr/>
          <p:nvPr/>
        </p:nvSpPr>
        <p:spPr>
          <a:xfrm>
            <a:off x="8894268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762EE6FE-03E8-4B94-A1B4-CBBE8AEB939C}"/>
              </a:ext>
            </a:extLst>
          </p:cNvPr>
          <p:cNvSpPr/>
          <p:nvPr/>
        </p:nvSpPr>
        <p:spPr>
          <a:xfrm>
            <a:off x="9194850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61100EF6-6AC7-4303-A978-552299607B06}"/>
              </a:ext>
            </a:extLst>
          </p:cNvPr>
          <p:cNvSpPr/>
          <p:nvPr/>
        </p:nvSpPr>
        <p:spPr>
          <a:xfrm>
            <a:off x="9495432" y="290690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A5303A9E-FF50-4DAD-BFDE-F4DC33D864FF}"/>
              </a:ext>
            </a:extLst>
          </p:cNvPr>
          <p:cNvSpPr/>
          <p:nvPr/>
        </p:nvSpPr>
        <p:spPr>
          <a:xfrm>
            <a:off x="9796016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688BDA31-5466-415E-8FDB-972C7BEDAC30}"/>
              </a:ext>
            </a:extLst>
          </p:cNvPr>
          <p:cNvSpPr/>
          <p:nvPr/>
        </p:nvSpPr>
        <p:spPr>
          <a:xfrm>
            <a:off x="10096598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6E34D840-CB2E-4F1B-A9EB-13A19BF0C694}"/>
              </a:ext>
            </a:extLst>
          </p:cNvPr>
          <p:cNvSpPr/>
          <p:nvPr/>
        </p:nvSpPr>
        <p:spPr>
          <a:xfrm>
            <a:off x="10397181" y="2906904"/>
            <a:ext cx="242027" cy="24202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26A4BD30-86A9-4A8D-90F8-8C1C204BEDC7}"/>
              </a:ext>
            </a:extLst>
          </p:cNvPr>
          <p:cNvSpPr/>
          <p:nvPr/>
        </p:nvSpPr>
        <p:spPr>
          <a:xfrm>
            <a:off x="769193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EF728BF2-D6CA-4C28-BED8-D2FCA1FBFFE5}"/>
              </a:ext>
            </a:extLst>
          </p:cNvPr>
          <p:cNvSpPr/>
          <p:nvPr/>
        </p:nvSpPr>
        <p:spPr>
          <a:xfrm>
            <a:off x="7992520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C656AE45-F0A6-4897-A05D-D10B731BEF32}"/>
              </a:ext>
            </a:extLst>
          </p:cNvPr>
          <p:cNvSpPr/>
          <p:nvPr/>
        </p:nvSpPr>
        <p:spPr>
          <a:xfrm>
            <a:off x="8293103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B3B3B258-F079-4E88-BF8D-5CF810EADDB5}"/>
              </a:ext>
            </a:extLst>
          </p:cNvPr>
          <p:cNvSpPr/>
          <p:nvPr/>
        </p:nvSpPr>
        <p:spPr>
          <a:xfrm>
            <a:off x="8593685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334A1911-3A94-404C-B06F-0D189805CCD0}"/>
              </a:ext>
            </a:extLst>
          </p:cNvPr>
          <p:cNvSpPr/>
          <p:nvPr/>
        </p:nvSpPr>
        <p:spPr>
          <a:xfrm>
            <a:off x="889426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C83598F4-237B-48EA-959D-BF148F654915}"/>
              </a:ext>
            </a:extLst>
          </p:cNvPr>
          <p:cNvSpPr/>
          <p:nvPr/>
        </p:nvSpPr>
        <p:spPr>
          <a:xfrm>
            <a:off x="9194850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B179C9FE-E8F0-4391-84B4-A676987A6EB2}"/>
              </a:ext>
            </a:extLst>
          </p:cNvPr>
          <p:cNvSpPr/>
          <p:nvPr/>
        </p:nvSpPr>
        <p:spPr>
          <a:xfrm>
            <a:off x="9495432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8AC20A12-7A8D-47B6-8B94-54FFF256F58A}"/>
              </a:ext>
            </a:extLst>
          </p:cNvPr>
          <p:cNvSpPr/>
          <p:nvPr/>
        </p:nvSpPr>
        <p:spPr>
          <a:xfrm>
            <a:off x="9796016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3B241723-DEFA-4CC9-A473-4C2F06A671BC}"/>
              </a:ext>
            </a:extLst>
          </p:cNvPr>
          <p:cNvSpPr/>
          <p:nvPr/>
        </p:nvSpPr>
        <p:spPr>
          <a:xfrm>
            <a:off x="10096598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FFCDFF8-7B45-4A83-8A8F-60D4982FB764}"/>
              </a:ext>
            </a:extLst>
          </p:cNvPr>
          <p:cNvSpPr/>
          <p:nvPr/>
        </p:nvSpPr>
        <p:spPr>
          <a:xfrm>
            <a:off x="10397181" y="323719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CA299255-FC81-4085-B5B6-EC594D05D16E}"/>
              </a:ext>
            </a:extLst>
          </p:cNvPr>
          <p:cNvSpPr/>
          <p:nvPr/>
        </p:nvSpPr>
        <p:spPr>
          <a:xfrm>
            <a:off x="769193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3DFED9CA-ADEB-490F-9AA9-C9D45692EDD6}"/>
              </a:ext>
            </a:extLst>
          </p:cNvPr>
          <p:cNvSpPr/>
          <p:nvPr/>
        </p:nvSpPr>
        <p:spPr>
          <a:xfrm>
            <a:off x="7992520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58E0D5C2-C0EC-414E-98BE-FDABE55472B5}"/>
              </a:ext>
            </a:extLst>
          </p:cNvPr>
          <p:cNvSpPr/>
          <p:nvPr/>
        </p:nvSpPr>
        <p:spPr>
          <a:xfrm>
            <a:off x="8293103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E1F44945-ABE3-4F80-875E-8061419AF241}"/>
              </a:ext>
            </a:extLst>
          </p:cNvPr>
          <p:cNvSpPr/>
          <p:nvPr/>
        </p:nvSpPr>
        <p:spPr>
          <a:xfrm>
            <a:off x="8593685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122C8AEC-D5EC-4E07-B529-D6AD87839EB7}"/>
              </a:ext>
            </a:extLst>
          </p:cNvPr>
          <p:cNvSpPr/>
          <p:nvPr/>
        </p:nvSpPr>
        <p:spPr>
          <a:xfrm>
            <a:off x="889426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9CD5CDCF-3B64-4E11-AFD3-D24931492EBD}"/>
              </a:ext>
            </a:extLst>
          </p:cNvPr>
          <p:cNvSpPr/>
          <p:nvPr/>
        </p:nvSpPr>
        <p:spPr>
          <a:xfrm>
            <a:off x="9194850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3EC7B8E0-86B4-40EF-8302-ED6E6F536AF5}"/>
              </a:ext>
            </a:extLst>
          </p:cNvPr>
          <p:cNvSpPr/>
          <p:nvPr/>
        </p:nvSpPr>
        <p:spPr>
          <a:xfrm>
            <a:off x="9495432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AD961EAD-711B-422A-9321-E0D5B943AAB6}"/>
              </a:ext>
            </a:extLst>
          </p:cNvPr>
          <p:cNvSpPr/>
          <p:nvPr/>
        </p:nvSpPr>
        <p:spPr>
          <a:xfrm>
            <a:off x="9796016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72694063-539C-4360-AE96-F8A1F41D15B9}"/>
              </a:ext>
            </a:extLst>
          </p:cNvPr>
          <p:cNvSpPr/>
          <p:nvPr/>
        </p:nvSpPr>
        <p:spPr>
          <a:xfrm>
            <a:off x="10096598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336ADE0A-2662-481A-84F6-FFF245E07BDD}"/>
              </a:ext>
            </a:extLst>
          </p:cNvPr>
          <p:cNvSpPr/>
          <p:nvPr/>
        </p:nvSpPr>
        <p:spPr>
          <a:xfrm>
            <a:off x="10397181" y="3567476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4BAF720-A30A-4D21-9D7B-CB5DBFB1B0E1}"/>
              </a:ext>
            </a:extLst>
          </p:cNvPr>
          <p:cNvSpPr/>
          <p:nvPr/>
        </p:nvSpPr>
        <p:spPr>
          <a:xfrm>
            <a:off x="769193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D3533B51-4F8F-4827-B4C1-30E4293A5DEC}"/>
              </a:ext>
            </a:extLst>
          </p:cNvPr>
          <p:cNvSpPr/>
          <p:nvPr/>
        </p:nvSpPr>
        <p:spPr>
          <a:xfrm>
            <a:off x="7992520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1CAAD0AF-3661-4172-9D61-6A083684125B}"/>
              </a:ext>
            </a:extLst>
          </p:cNvPr>
          <p:cNvSpPr/>
          <p:nvPr/>
        </p:nvSpPr>
        <p:spPr>
          <a:xfrm>
            <a:off x="8293103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E24B0803-3F39-422D-A6EE-8CBB52D261E5}"/>
              </a:ext>
            </a:extLst>
          </p:cNvPr>
          <p:cNvSpPr/>
          <p:nvPr/>
        </p:nvSpPr>
        <p:spPr>
          <a:xfrm>
            <a:off x="8593685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B0547EDF-EF35-4FE5-908A-2BA8A7DBFB84}"/>
              </a:ext>
            </a:extLst>
          </p:cNvPr>
          <p:cNvSpPr/>
          <p:nvPr/>
        </p:nvSpPr>
        <p:spPr>
          <a:xfrm>
            <a:off x="889426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83689437-4B87-4A39-A958-3BA17698A45A}"/>
              </a:ext>
            </a:extLst>
          </p:cNvPr>
          <p:cNvSpPr/>
          <p:nvPr/>
        </p:nvSpPr>
        <p:spPr>
          <a:xfrm>
            <a:off x="9194850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564AF631-A8B3-4E62-B67D-D8177F67E142}"/>
              </a:ext>
            </a:extLst>
          </p:cNvPr>
          <p:cNvSpPr/>
          <p:nvPr/>
        </p:nvSpPr>
        <p:spPr>
          <a:xfrm>
            <a:off x="9495432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158A2E0D-8774-4672-99E7-916119BEC7E0}"/>
              </a:ext>
            </a:extLst>
          </p:cNvPr>
          <p:cNvSpPr/>
          <p:nvPr/>
        </p:nvSpPr>
        <p:spPr>
          <a:xfrm>
            <a:off x="9796016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82E2DBEF-91E8-4F4B-85A5-70B7D804AD90}"/>
              </a:ext>
            </a:extLst>
          </p:cNvPr>
          <p:cNvSpPr/>
          <p:nvPr/>
        </p:nvSpPr>
        <p:spPr>
          <a:xfrm>
            <a:off x="10096598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88FEA57D-D858-4A29-A487-9FF281EE1E1F}"/>
              </a:ext>
            </a:extLst>
          </p:cNvPr>
          <p:cNvSpPr/>
          <p:nvPr/>
        </p:nvSpPr>
        <p:spPr>
          <a:xfrm>
            <a:off x="10397181" y="3897763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05EFB02-211C-46F0-BC16-D1FF695EDA4C}"/>
              </a:ext>
            </a:extLst>
          </p:cNvPr>
          <p:cNvSpPr/>
          <p:nvPr/>
        </p:nvSpPr>
        <p:spPr>
          <a:xfrm>
            <a:off x="769193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CFFDDA48-39EF-43DE-9228-F0AE5F595D69}"/>
              </a:ext>
            </a:extLst>
          </p:cNvPr>
          <p:cNvSpPr/>
          <p:nvPr/>
        </p:nvSpPr>
        <p:spPr>
          <a:xfrm>
            <a:off x="7992520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3A902960-441C-4CFF-BED3-C8280D2EFF9E}"/>
              </a:ext>
            </a:extLst>
          </p:cNvPr>
          <p:cNvSpPr/>
          <p:nvPr/>
        </p:nvSpPr>
        <p:spPr>
          <a:xfrm>
            <a:off x="8293103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E0EBC6F9-B1D2-4965-B65C-D715AC629535}"/>
              </a:ext>
            </a:extLst>
          </p:cNvPr>
          <p:cNvSpPr/>
          <p:nvPr/>
        </p:nvSpPr>
        <p:spPr>
          <a:xfrm>
            <a:off x="8593685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90C2169D-33D0-4D01-A629-3F6215C939CA}"/>
              </a:ext>
            </a:extLst>
          </p:cNvPr>
          <p:cNvSpPr/>
          <p:nvPr/>
        </p:nvSpPr>
        <p:spPr>
          <a:xfrm>
            <a:off x="889426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08475268-1D7D-421F-BD34-EDD3FEEDF6E9}"/>
              </a:ext>
            </a:extLst>
          </p:cNvPr>
          <p:cNvSpPr/>
          <p:nvPr/>
        </p:nvSpPr>
        <p:spPr>
          <a:xfrm>
            <a:off x="9194850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8FE5E1A0-AAE9-47E3-9C12-B7C55791CC01}"/>
              </a:ext>
            </a:extLst>
          </p:cNvPr>
          <p:cNvSpPr/>
          <p:nvPr/>
        </p:nvSpPr>
        <p:spPr>
          <a:xfrm>
            <a:off x="9495432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D919874A-B804-4F65-95D2-3D498FE35A4B}"/>
              </a:ext>
            </a:extLst>
          </p:cNvPr>
          <p:cNvSpPr/>
          <p:nvPr/>
        </p:nvSpPr>
        <p:spPr>
          <a:xfrm>
            <a:off x="9796016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2A53C580-2953-4036-8AAB-5CBB102F4FA6}"/>
              </a:ext>
            </a:extLst>
          </p:cNvPr>
          <p:cNvSpPr/>
          <p:nvPr/>
        </p:nvSpPr>
        <p:spPr>
          <a:xfrm>
            <a:off x="10096598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784194DB-6E93-4238-A6A5-3231BFD15EF0}"/>
              </a:ext>
            </a:extLst>
          </p:cNvPr>
          <p:cNvSpPr/>
          <p:nvPr/>
        </p:nvSpPr>
        <p:spPr>
          <a:xfrm>
            <a:off x="10397181" y="4228048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F6D639C-65A6-48B2-973A-349BFD836694}"/>
              </a:ext>
            </a:extLst>
          </p:cNvPr>
          <p:cNvSpPr/>
          <p:nvPr/>
        </p:nvSpPr>
        <p:spPr>
          <a:xfrm>
            <a:off x="769193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54FAA569-C1DA-446C-8447-3AB4E7E1CC1C}"/>
              </a:ext>
            </a:extLst>
          </p:cNvPr>
          <p:cNvSpPr/>
          <p:nvPr/>
        </p:nvSpPr>
        <p:spPr>
          <a:xfrm>
            <a:off x="7992520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3151EFC8-4146-47F1-8529-38A0198F0582}"/>
              </a:ext>
            </a:extLst>
          </p:cNvPr>
          <p:cNvSpPr/>
          <p:nvPr/>
        </p:nvSpPr>
        <p:spPr>
          <a:xfrm>
            <a:off x="8293103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A600507A-45CE-415D-813C-5E29EDD36988}"/>
              </a:ext>
            </a:extLst>
          </p:cNvPr>
          <p:cNvSpPr/>
          <p:nvPr/>
        </p:nvSpPr>
        <p:spPr>
          <a:xfrm>
            <a:off x="8593685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9A2BB46F-651A-4789-BB1C-216E012DD406}"/>
              </a:ext>
            </a:extLst>
          </p:cNvPr>
          <p:cNvSpPr/>
          <p:nvPr/>
        </p:nvSpPr>
        <p:spPr>
          <a:xfrm>
            <a:off x="889426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3AC98455-CBDB-4C4E-8BC2-0AA5C26E47E3}"/>
              </a:ext>
            </a:extLst>
          </p:cNvPr>
          <p:cNvSpPr/>
          <p:nvPr/>
        </p:nvSpPr>
        <p:spPr>
          <a:xfrm>
            <a:off x="9194850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6B044F58-8A31-413A-9374-054EDA18A952}"/>
              </a:ext>
            </a:extLst>
          </p:cNvPr>
          <p:cNvSpPr/>
          <p:nvPr/>
        </p:nvSpPr>
        <p:spPr>
          <a:xfrm>
            <a:off x="9495432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A15D524D-086D-4634-BA41-C9F31B200131}"/>
              </a:ext>
            </a:extLst>
          </p:cNvPr>
          <p:cNvSpPr/>
          <p:nvPr/>
        </p:nvSpPr>
        <p:spPr>
          <a:xfrm>
            <a:off x="9796016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E0AC3123-5E37-46FF-84B2-B0A08C2DB18F}"/>
              </a:ext>
            </a:extLst>
          </p:cNvPr>
          <p:cNvSpPr/>
          <p:nvPr/>
        </p:nvSpPr>
        <p:spPr>
          <a:xfrm>
            <a:off x="10096598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2AB1E396-FA98-49B2-8E37-E93AAC32B079}"/>
              </a:ext>
            </a:extLst>
          </p:cNvPr>
          <p:cNvSpPr/>
          <p:nvPr/>
        </p:nvSpPr>
        <p:spPr>
          <a:xfrm>
            <a:off x="10397181" y="4558334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D4A82F38-77B2-498A-BF42-C1B89585F3B0}"/>
              </a:ext>
            </a:extLst>
          </p:cNvPr>
          <p:cNvSpPr/>
          <p:nvPr/>
        </p:nvSpPr>
        <p:spPr>
          <a:xfrm>
            <a:off x="769193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864E237C-DABC-42A7-A04C-02A3AACCBF12}"/>
              </a:ext>
            </a:extLst>
          </p:cNvPr>
          <p:cNvSpPr/>
          <p:nvPr/>
        </p:nvSpPr>
        <p:spPr>
          <a:xfrm>
            <a:off x="7992520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C628FEAA-850A-4768-8A51-1F5E703DB365}"/>
              </a:ext>
            </a:extLst>
          </p:cNvPr>
          <p:cNvSpPr/>
          <p:nvPr/>
        </p:nvSpPr>
        <p:spPr>
          <a:xfrm>
            <a:off x="8293103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907BF09-5FC3-4A2A-956E-817A3D7A9933}"/>
              </a:ext>
            </a:extLst>
          </p:cNvPr>
          <p:cNvSpPr/>
          <p:nvPr/>
        </p:nvSpPr>
        <p:spPr>
          <a:xfrm>
            <a:off x="8593685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278EE0FE-E9E2-4AD3-82E3-289C85D7FA58}"/>
              </a:ext>
            </a:extLst>
          </p:cNvPr>
          <p:cNvSpPr/>
          <p:nvPr/>
        </p:nvSpPr>
        <p:spPr>
          <a:xfrm>
            <a:off x="889426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7C1768C2-F2F1-4E66-A4C6-A961C790169B}"/>
              </a:ext>
            </a:extLst>
          </p:cNvPr>
          <p:cNvSpPr/>
          <p:nvPr/>
        </p:nvSpPr>
        <p:spPr>
          <a:xfrm>
            <a:off x="9194850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F04FE1E3-36AD-43FC-A6A3-0B266A10EA13}"/>
              </a:ext>
            </a:extLst>
          </p:cNvPr>
          <p:cNvSpPr/>
          <p:nvPr/>
        </p:nvSpPr>
        <p:spPr>
          <a:xfrm>
            <a:off x="9495432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DB947F6D-2513-4D00-8FB2-5E2B51EB0E26}"/>
              </a:ext>
            </a:extLst>
          </p:cNvPr>
          <p:cNvSpPr/>
          <p:nvPr/>
        </p:nvSpPr>
        <p:spPr>
          <a:xfrm>
            <a:off x="9796016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4D647698-5C47-49A9-BB09-99D371AF60AD}"/>
              </a:ext>
            </a:extLst>
          </p:cNvPr>
          <p:cNvSpPr/>
          <p:nvPr/>
        </p:nvSpPr>
        <p:spPr>
          <a:xfrm>
            <a:off x="10096598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B32B25CD-B990-4424-B4A1-2C81E3F574DD}"/>
              </a:ext>
            </a:extLst>
          </p:cNvPr>
          <p:cNvSpPr/>
          <p:nvPr/>
        </p:nvSpPr>
        <p:spPr>
          <a:xfrm>
            <a:off x="10397181" y="4888620"/>
            <a:ext cx="242027" cy="2420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75467321-D26B-4E2C-B976-AE3856BB2B15}"/>
              </a:ext>
            </a:extLst>
          </p:cNvPr>
          <p:cNvSpPr txBox="1"/>
          <p:nvPr/>
        </p:nvSpPr>
        <p:spPr>
          <a:xfrm>
            <a:off x="8700138" y="5882336"/>
            <a:ext cx="930872" cy="515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3D3D3D"/>
                </a:solidFill>
                <a:latin typeface="+mj-ea"/>
                <a:ea typeface="+mj-ea"/>
              </a:rPr>
              <a:t>67%</a:t>
            </a:r>
            <a:endParaRPr lang="ko-KR" altLang="en-US" sz="2400" b="1" dirty="0">
              <a:solidFill>
                <a:srgbClr val="3D3D3D"/>
              </a:solidFill>
              <a:latin typeface="+mj-ea"/>
              <a:ea typeface="+mj-ea"/>
            </a:endParaRPr>
          </a:p>
        </p:txBody>
      </p: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4BF211BC-0BF1-4C55-AB5F-47ECC5732016}"/>
              </a:ext>
            </a:extLst>
          </p:cNvPr>
          <p:cNvCxnSpPr/>
          <p:nvPr/>
        </p:nvCxnSpPr>
        <p:spPr>
          <a:xfrm>
            <a:off x="8853676" y="5627233"/>
            <a:ext cx="62379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B3AE778E-422A-41D6-B051-B91BA8BA0E34}"/>
              </a:ext>
            </a:extLst>
          </p:cNvPr>
          <p:cNvSpPr/>
          <p:nvPr/>
        </p:nvSpPr>
        <p:spPr>
          <a:xfrm>
            <a:off x="6488532" y="1130179"/>
            <a:ext cx="745967" cy="7459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8DDFD321-9A74-48E3-9502-A33C05C8F74A}"/>
              </a:ext>
            </a:extLst>
          </p:cNvPr>
          <p:cNvSpPr txBox="1"/>
          <p:nvPr/>
        </p:nvSpPr>
        <p:spPr>
          <a:xfrm>
            <a:off x="6628119" y="1240566"/>
            <a:ext cx="466795" cy="584775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604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03D2C-B721-4957-883B-39D949B0E9B2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002DB66-59E5-4675-80BD-A6656D458E1A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EA4CED-0292-461B-87FE-142C6E286345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29C08-D762-494F-B1CA-ED06FF906787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0D5E58-3B5E-4C55-BCF2-B0E7DC913F6F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EAEA0-E850-4846-AA2B-60B7F9BE7036}"/>
              </a:ext>
            </a:extLst>
          </p:cNvPr>
          <p:cNvSpPr txBox="1"/>
          <p:nvPr/>
        </p:nvSpPr>
        <p:spPr>
          <a:xfrm>
            <a:off x="5423560" y="3265219"/>
            <a:ext cx="391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A4C623-CCA5-4027-998B-C2B1A1BAB227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2581F-12D4-4045-8EA1-74DDC8B0F1C2}"/>
              </a:ext>
            </a:extLst>
          </p:cNvPr>
          <p:cNvSpPr txBox="1"/>
          <p:nvPr/>
        </p:nvSpPr>
        <p:spPr>
          <a:xfrm>
            <a:off x="6312588" y="3270238"/>
            <a:ext cx="5277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28CBE-A350-4D6D-8A0E-CEA14A7BE29E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4BBE5-97BE-4A9D-8523-EE885ECCE958}"/>
              </a:ext>
            </a:extLst>
          </p:cNvPr>
          <p:cNvSpPr txBox="1"/>
          <p:nvPr/>
        </p:nvSpPr>
        <p:spPr>
          <a:xfrm>
            <a:off x="5402188" y="4164802"/>
            <a:ext cx="426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342435A-C74C-4FD6-B76D-9039DE22784B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25DEEE-72F7-4F48-AC5F-4FA75B220A50}"/>
              </a:ext>
            </a:extLst>
          </p:cNvPr>
          <p:cNvSpPr txBox="1"/>
          <p:nvPr/>
        </p:nvSpPr>
        <p:spPr>
          <a:xfrm>
            <a:off x="6385175" y="4164801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bg1"/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72937-DEDB-427F-BFF5-E675FA102620}"/>
              </a:ext>
            </a:extLst>
          </p:cNvPr>
          <p:cNvSpPr txBox="1"/>
          <p:nvPr/>
        </p:nvSpPr>
        <p:spPr>
          <a:xfrm>
            <a:off x="1312409" y="1872781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B8A07D-A477-49A8-AFA6-289ABCFD8AFD}"/>
              </a:ext>
            </a:extLst>
          </p:cNvPr>
          <p:cNvSpPr txBox="1"/>
          <p:nvPr/>
        </p:nvSpPr>
        <p:spPr>
          <a:xfrm>
            <a:off x="8697280" y="1872781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E0A5AA-C825-4197-8AEC-392FF11F5178}"/>
              </a:ext>
            </a:extLst>
          </p:cNvPr>
          <p:cNvSpPr txBox="1"/>
          <p:nvPr/>
        </p:nvSpPr>
        <p:spPr>
          <a:xfrm>
            <a:off x="1312409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032E8-A663-40FC-AC99-B91F4316E66F}"/>
              </a:ext>
            </a:extLst>
          </p:cNvPr>
          <p:cNvSpPr txBox="1"/>
          <p:nvPr/>
        </p:nvSpPr>
        <p:spPr>
          <a:xfrm>
            <a:off x="8806285" y="4305046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18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122CF4A6-41FE-4CD6-86A8-321CA1633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578204"/>
              </p:ext>
            </p:extLst>
          </p:nvPr>
        </p:nvGraphicFramePr>
        <p:xfrm>
          <a:off x="599440" y="1403500"/>
          <a:ext cx="10975500" cy="49166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58500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58500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강조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8194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49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D42D5C20-9522-45D8-B922-85D044193F07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C76D84B0-103A-4D6E-BBA7-B0C5684C37D6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D830F-86ED-4233-BFFA-DFFFD241CE77}"/>
              </a:ext>
            </a:extLst>
          </p:cNvPr>
          <p:cNvSpPr txBox="1"/>
          <p:nvPr/>
        </p:nvSpPr>
        <p:spPr>
          <a:xfrm>
            <a:off x="1592697" y="3016993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75%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11" name="テキスト ボックス 17">
            <a:extLst>
              <a:ext uri="{FF2B5EF4-FFF2-40B4-BE49-F238E27FC236}">
                <a16:creationId xmlns:a16="http://schemas.microsoft.com/office/drawing/2014/main" id="{95A3E884-ECB0-4DE4-B3DF-CDC6EE08A92D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5964BA49-A331-486C-8623-5CB1CD436A95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id="{AE357F1B-4107-474F-8F40-C83133C43EF8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03744A-2E3B-4F91-A6F9-B500B171E6F4}"/>
              </a:ext>
            </a:extLst>
          </p:cNvPr>
          <p:cNvSpPr txBox="1"/>
          <p:nvPr/>
        </p:nvSpPr>
        <p:spPr>
          <a:xfrm>
            <a:off x="5575234" y="3016993"/>
            <a:ext cx="111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67%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1BE61FD1-A363-461D-B13F-7798A9FDD3CA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9DC7C-C6EC-47AA-A76E-A1CA2431CB7D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원호 16">
            <a:extLst>
              <a:ext uri="{FF2B5EF4-FFF2-40B4-BE49-F238E27FC236}">
                <a16:creationId xmlns:a16="http://schemas.microsoft.com/office/drawing/2014/main" id="{64C2242B-A44C-4270-9F6B-C23459082739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40915682-D45E-45DD-AC55-EB0055B97B71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20BD6-0282-4E83-A68C-6C9C454FDEDC}"/>
              </a:ext>
            </a:extLst>
          </p:cNvPr>
          <p:cNvSpPr txBox="1"/>
          <p:nvPr/>
        </p:nvSpPr>
        <p:spPr>
          <a:xfrm>
            <a:off x="9588226" y="3016993"/>
            <a:ext cx="1050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  <a:latin typeface="+mj-ea"/>
                <a:ea typeface="+mj-ea"/>
              </a:rPr>
              <a:t>51%</a:t>
            </a:r>
            <a:endParaRPr lang="ko-KR" altLang="en-US" sz="3200" b="1" dirty="0">
              <a:solidFill>
                <a:srgbClr val="40474D"/>
              </a:solidFill>
              <a:latin typeface="+mj-ea"/>
              <a:ea typeface="+mj-ea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9AEC6738-AE00-45C5-B068-23FD5654242B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2EC237-99F0-4A84-9804-0A3752E3E598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F3FB3-0C8F-4F84-B395-85238D08BDAF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42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3D18FF-0D6D-4E90-909D-BB1C0BFC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6BFF8A0-2E5E-4297-A2D0-FBE7AAE8CEE7}"/>
              </a:ext>
            </a:extLst>
          </p:cNvPr>
          <p:cNvGrpSpPr/>
          <p:nvPr/>
        </p:nvGrpSpPr>
        <p:grpSpPr>
          <a:xfrm>
            <a:off x="3778656" y="1375822"/>
            <a:ext cx="4634688" cy="2689064"/>
            <a:chOff x="708296" y="2630464"/>
            <a:chExt cx="4634688" cy="2689064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E759EFF-5BEC-4FB7-BE14-E99647A74DB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B020E5B-848A-4ED8-95F2-53C3F17C8085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A1D294-8CC4-42AD-9D01-05E9F0A08F78}"/>
                </a:ext>
              </a:extLst>
            </p:cNvPr>
            <p:cNvSpPr txBox="1"/>
            <p:nvPr/>
          </p:nvSpPr>
          <p:spPr>
            <a:xfrm>
              <a:off x="2510114" y="4435931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0D1CA5-776F-4569-B617-8D856C608606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4E9AB6-CB4A-4106-86CC-2EAEE2C169F1}"/>
              </a:ext>
            </a:extLst>
          </p:cNvPr>
          <p:cNvGrpSpPr/>
          <p:nvPr/>
        </p:nvGrpSpPr>
        <p:grpSpPr>
          <a:xfrm>
            <a:off x="679269" y="957942"/>
            <a:ext cx="10972800" cy="5477691"/>
            <a:chOff x="679269" y="156754"/>
            <a:chExt cx="10519954" cy="62788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C4524E9-23C9-4E26-811B-543EEED90DCB}"/>
                </a:ext>
              </a:extLst>
            </p:cNvPr>
            <p:cNvSpPr/>
            <p:nvPr/>
          </p:nvSpPr>
          <p:spPr>
            <a:xfrm>
              <a:off x="679269" y="156754"/>
              <a:ext cx="10511245" cy="62788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8964C31-49BC-461E-8D5B-106C2422BC00}"/>
                </a:ext>
              </a:extLst>
            </p:cNvPr>
            <p:cNvCxnSpPr>
              <a:cxnSpLocks/>
            </p:cNvCxnSpPr>
            <p:nvPr/>
          </p:nvCxnSpPr>
          <p:spPr>
            <a:xfrm>
              <a:off x="679269" y="923109"/>
              <a:ext cx="10519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03DC9D-821C-474C-84D2-260CE93F1992}"/>
                </a:ext>
              </a:extLst>
            </p:cNvPr>
            <p:cNvSpPr txBox="1"/>
            <p:nvPr/>
          </p:nvSpPr>
          <p:spPr>
            <a:xfrm>
              <a:off x="1619793" y="334277"/>
              <a:ext cx="1645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Header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0A0A6E9-79A2-422F-A221-D992D7E64472}"/>
                </a:ext>
              </a:extLst>
            </p:cNvPr>
            <p:cNvSpPr/>
            <p:nvPr/>
          </p:nvSpPr>
          <p:spPr>
            <a:xfrm>
              <a:off x="775062" y="202087"/>
              <a:ext cx="844731" cy="6513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LOGO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C84695A-37EC-4FA1-B31F-3CA9259F6703}"/>
                </a:ext>
              </a:extLst>
            </p:cNvPr>
            <p:cNvSpPr/>
            <p:nvPr/>
          </p:nvSpPr>
          <p:spPr>
            <a:xfrm>
              <a:off x="4911635" y="202087"/>
              <a:ext cx="6087291" cy="6513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Navigation</a:t>
              </a:r>
              <a:endParaRPr lang="ko-KR" altLang="en-US" dirty="0"/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ADFCAAB-7FDF-4E14-A8F0-6D34547FE93F}"/>
                </a:ext>
              </a:extLst>
            </p:cNvPr>
            <p:cNvCxnSpPr>
              <a:cxnSpLocks/>
            </p:cNvCxnSpPr>
            <p:nvPr/>
          </p:nvCxnSpPr>
          <p:spPr>
            <a:xfrm>
              <a:off x="679269" y="5565559"/>
              <a:ext cx="10511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29EDE9-7588-4D75-B97A-5B90C525C7C1}"/>
                </a:ext>
              </a:extLst>
            </p:cNvPr>
            <p:cNvSpPr txBox="1"/>
            <p:nvPr/>
          </p:nvSpPr>
          <p:spPr>
            <a:xfrm>
              <a:off x="818604" y="5815931"/>
              <a:ext cx="1602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Footer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9565856-316A-4182-A8C2-07F81EB47C7F}"/>
                </a:ext>
              </a:extLst>
            </p:cNvPr>
            <p:cNvSpPr/>
            <p:nvPr/>
          </p:nvSpPr>
          <p:spPr>
            <a:xfrm>
              <a:off x="1001486" y="1227909"/>
              <a:ext cx="9945188" cy="411814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SECTION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724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A258BA0-76C0-440B-89BC-D9910CF05AC6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36" name="차트 35">
                <a:extLst>
                  <a:ext uri="{FF2B5EF4-FFF2-40B4-BE49-F238E27FC236}">
                    <a16:creationId xmlns:a16="http://schemas.microsoft.com/office/drawing/2014/main" id="{86FC8D2C-7822-4A5D-90A5-9EE10DCA7836}"/>
                  </a:ext>
                </a:extLst>
              </p:cNvPr>
              <p:cNvGraphicFramePr/>
              <p:nvPr/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6" name="차트 35">
                <a:extLst>
                  <a:ext uri="{FF2B5EF4-FFF2-40B4-BE49-F238E27FC236}">
                    <a16:creationId xmlns:a16="http://schemas.microsoft.com/office/drawing/2014/main" id="{86FC8D2C-7822-4A5D-90A5-9EE10DCA78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A33C3AFE-47C7-42F8-AA68-FA1A4A4B190E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id="{92E0C070-1DE7-4BE2-B26F-2E8025C15F70}"/>
              </a:ext>
            </a:extLst>
          </p:cNvPr>
          <p:cNvGraphicFramePr/>
          <p:nvPr/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465A39-1650-4FF6-882D-4210762438F0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8B91CF-92AF-49C5-AA88-8288E971BF68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1436919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그래픽 23" descr="사람">
            <a:extLst>
              <a:ext uri="{FF2B5EF4-FFF2-40B4-BE49-F238E27FC236}">
                <a16:creationId xmlns:a16="http://schemas.microsoft.com/office/drawing/2014/main" id="{CCC8D9FE-3426-4BFB-8108-1850C4B4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8440" y="2122537"/>
            <a:ext cx="914400" cy="914400"/>
          </a:xfrm>
          <a:prstGeom prst="rect">
            <a:avLst/>
          </a:prstGeom>
        </p:spPr>
      </p:pic>
      <p:pic>
        <p:nvPicPr>
          <p:cNvPr id="25" name="그래픽 24" descr="사람">
            <a:extLst>
              <a:ext uri="{FF2B5EF4-FFF2-40B4-BE49-F238E27FC236}">
                <a16:creationId xmlns:a16="http://schemas.microsoft.com/office/drawing/2014/main" id="{A29EB739-A92C-4A5D-B758-191F3619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8520" y="2122537"/>
            <a:ext cx="914400" cy="914400"/>
          </a:xfrm>
          <a:prstGeom prst="rect">
            <a:avLst/>
          </a:prstGeom>
        </p:spPr>
      </p:pic>
      <p:pic>
        <p:nvPicPr>
          <p:cNvPr id="26" name="그래픽 25" descr="사람">
            <a:extLst>
              <a:ext uri="{FF2B5EF4-FFF2-40B4-BE49-F238E27FC236}">
                <a16:creationId xmlns:a16="http://schemas.microsoft.com/office/drawing/2014/main" id="{4B618F06-0467-4887-B02F-A8D22B083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8600" y="2122537"/>
            <a:ext cx="914400" cy="914400"/>
          </a:xfrm>
          <a:prstGeom prst="rect">
            <a:avLst/>
          </a:prstGeom>
        </p:spPr>
      </p:pic>
      <p:pic>
        <p:nvPicPr>
          <p:cNvPr id="27" name="그래픽 26" descr="사람">
            <a:extLst>
              <a:ext uri="{FF2B5EF4-FFF2-40B4-BE49-F238E27FC236}">
                <a16:creationId xmlns:a16="http://schemas.microsoft.com/office/drawing/2014/main" id="{7E78AED6-27B2-4A36-86B3-A218C53DF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680" y="2122537"/>
            <a:ext cx="914400" cy="914400"/>
          </a:xfrm>
          <a:prstGeom prst="rect">
            <a:avLst/>
          </a:prstGeom>
        </p:spPr>
      </p:pic>
      <p:pic>
        <p:nvPicPr>
          <p:cNvPr id="28" name="그래픽 27" descr="사람">
            <a:extLst>
              <a:ext uri="{FF2B5EF4-FFF2-40B4-BE49-F238E27FC236}">
                <a16:creationId xmlns:a16="http://schemas.microsoft.com/office/drawing/2014/main" id="{0D6B0A65-EF7D-4005-8C62-A2955F0D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8760" y="2122537"/>
            <a:ext cx="914400" cy="914400"/>
          </a:xfrm>
          <a:prstGeom prst="rect">
            <a:avLst/>
          </a:prstGeom>
        </p:spPr>
      </p:pic>
      <p:pic>
        <p:nvPicPr>
          <p:cNvPr id="29" name="그래픽 28" descr="사람">
            <a:extLst>
              <a:ext uri="{FF2B5EF4-FFF2-40B4-BE49-F238E27FC236}">
                <a16:creationId xmlns:a16="http://schemas.microsoft.com/office/drawing/2014/main" id="{CECDB031-06E9-48D2-8254-B12508D1A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8840" y="2122537"/>
            <a:ext cx="914400" cy="914400"/>
          </a:xfrm>
          <a:prstGeom prst="rect">
            <a:avLst/>
          </a:prstGeom>
        </p:spPr>
      </p:pic>
      <p:pic>
        <p:nvPicPr>
          <p:cNvPr id="30" name="그래픽 29" descr="사람">
            <a:extLst>
              <a:ext uri="{FF2B5EF4-FFF2-40B4-BE49-F238E27FC236}">
                <a16:creationId xmlns:a16="http://schemas.microsoft.com/office/drawing/2014/main" id="{06D4E27D-33A5-4CCA-9755-9C0E5368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8920" y="2122537"/>
            <a:ext cx="914400" cy="914400"/>
          </a:xfrm>
          <a:prstGeom prst="rect">
            <a:avLst/>
          </a:prstGeom>
        </p:spPr>
      </p:pic>
      <p:pic>
        <p:nvPicPr>
          <p:cNvPr id="31" name="그래픽 30" descr="사람">
            <a:extLst>
              <a:ext uri="{FF2B5EF4-FFF2-40B4-BE49-F238E27FC236}">
                <a16:creationId xmlns:a16="http://schemas.microsoft.com/office/drawing/2014/main" id="{E63321D2-E4DB-4FBE-9BD9-E0E3C53B1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39000" y="2122537"/>
            <a:ext cx="914400" cy="914400"/>
          </a:xfrm>
          <a:prstGeom prst="rect">
            <a:avLst/>
          </a:prstGeom>
        </p:spPr>
      </p:pic>
      <p:pic>
        <p:nvPicPr>
          <p:cNvPr id="32" name="그래픽 31" descr="사람">
            <a:extLst>
              <a:ext uri="{FF2B5EF4-FFF2-40B4-BE49-F238E27FC236}">
                <a16:creationId xmlns:a16="http://schemas.microsoft.com/office/drawing/2014/main" id="{0CAA4991-0DB9-4B48-9BB0-E412D06CD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080" y="2122537"/>
            <a:ext cx="914400" cy="914400"/>
          </a:xfrm>
          <a:prstGeom prst="rect">
            <a:avLst/>
          </a:prstGeom>
        </p:spPr>
      </p:pic>
      <p:pic>
        <p:nvPicPr>
          <p:cNvPr id="33" name="그래픽 32" descr="사람">
            <a:extLst>
              <a:ext uri="{FF2B5EF4-FFF2-40B4-BE49-F238E27FC236}">
                <a16:creationId xmlns:a16="http://schemas.microsoft.com/office/drawing/2014/main" id="{B24CDF15-45BB-45EB-BECD-60527A390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9160" y="2122537"/>
            <a:ext cx="914400" cy="914400"/>
          </a:xfrm>
          <a:prstGeom prst="rect">
            <a:avLst/>
          </a:prstGeom>
        </p:spPr>
      </p:pic>
      <p:sp>
        <p:nvSpPr>
          <p:cNvPr id="34" name="양쪽 대괄호 33">
            <a:extLst>
              <a:ext uri="{FF2B5EF4-FFF2-40B4-BE49-F238E27FC236}">
                <a16:creationId xmlns:a16="http://schemas.microsoft.com/office/drawing/2014/main" id="{61ED6712-71C1-4307-9BE7-1B6407514CE5}"/>
              </a:ext>
            </a:extLst>
          </p:cNvPr>
          <p:cNvSpPr/>
          <p:nvPr/>
        </p:nvSpPr>
        <p:spPr>
          <a:xfrm>
            <a:off x="1498600" y="1792337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E4342C-334C-4F00-B4DC-C7F7A8A7796B}"/>
              </a:ext>
            </a:extLst>
          </p:cNvPr>
          <p:cNvSpPr txBox="1"/>
          <p:nvPr/>
        </p:nvSpPr>
        <p:spPr>
          <a:xfrm>
            <a:off x="3374742" y="1467039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77C0DDB-5A17-4B6B-8579-3EE17DED4C4A}"/>
              </a:ext>
            </a:extLst>
          </p:cNvPr>
          <p:cNvSpPr/>
          <p:nvPr/>
        </p:nvSpPr>
        <p:spPr>
          <a:xfrm>
            <a:off x="4780782" y="1366841"/>
            <a:ext cx="960120" cy="6483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D0F6291-A168-4978-990E-CF189A7B425D}"/>
              </a:ext>
            </a:extLst>
          </p:cNvPr>
          <p:cNvSpPr txBox="1"/>
          <p:nvPr/>
        </p:nvSpPr>
        <p:spPr>
          <a:xfrm>
            <a:off x="4836688" y="1378304"/>
            <a:ext cx="96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7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  <p:pic>
        <p:nvPicPr>
          <p:cNvPr id="38" name="그래픽 37" descr="여자">
            <a:extLst>
              <a:ext uri="{FF2B5EF4-FFF2-40B4-BE49-F238E27FC236}">
                <a16:creationId xmlns:a16="http://schemas.microsoft.com/office/drawing/2014/main" id="{80DE3A6C-1E9D-45F0-BF02-BF091FF9B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8440" y="4950330"/>
            <a:ext cx="914400" cy="914400"/>
          </a:xfrm>
          <a:prstGeom prst="rect">
            <a:avLst/>
          </a:prstGeom>
        </p:spPr>
      </p:pic>
      <p:pic>
        <p:nvPicPr>
          <p:cNvPr id="39" name="그래픽 38" descr="여자">
            <a:extLst>
              <a:ext uri="{FF2B5EF4-FFF2-40B4-BE49-F238E27FC236}">
                <a16:creationId xmlns:a16="http://schemas.microsoft.com/office/drawing/2014/main" id="{65F1CF5E-5360-4C3E-9599-77CF5A2C31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8520" y="4950330"/>
            <a:ext cx="914400" cy="914400"/>
          </a:xfrm>
          <a:prstGeom prst="rect">
            <a:avLst/>
          </a:prstGeom>
        </p:spPr>
      </p:pic>
      <p:pic>
        <p:nvPicPr>
          <p:cNvPr id="40" name="그래픽 39" descr="여자">
            <a:extLst>
              <a:ext uri="{FF2B5EF4-FFF2-40B4-BE49-F238E27FC236}">
                <a16:creationId xmlns:a16="http://schemas.microsoft.com/office/drawing/2014/main" id="{32379FAC-F104-4E62-8A4A-F5611DED8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8600" y="4950330"/>
            <a:ext cx="914400" cy="914400"/>
          </a:xfrm>
          <a:prstGeom prst="rect">
            <a:avLst/>
          </a:prstGeom>
        </p:spPr>
      </p:pic>
      <p:pic>
        <p:nvPicPr>
          <p:cNvPr id="41" name="그래픽 40" descr="여자">
            <a:extLst>
              <a:ext uri="{FF2B5EF4-FFF2-40B4-BE49-F238E27FC236}">
                <a16:creationId xmlns:a16="http://schemas.microsoft.com/office/drawing/2014/main" id="{08500187-6C4E-4130-A18C-6E5075317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680" y="4950330"/>
            <a:ext cx="914400" cy="914400"/>
          </a:xfrm>
          <a:prstGeom prst="rect">
            <a:avLst/>
          </a:prstGeom>
        </p:spPr>
      </p:pic>
      <p:pic>
        <p:nvPicPr>
          <p:cNvPr id="42" name="그래픽 41" descr="여자">
            <a:extLst>
              <a:ext uri="{FF2B5EF4-FFF2-40B4-BE49-F238E27FC236}">
                <a16:creationId xmlns:a16="http://schemas.microsoft.com/office/drawing/2014/main" id="{C040B857-5E87-4E12-972D-3D1896F5F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8760" y="4950330"/>
            <a:ext cx="914400" cy="914400"/>
          </a:xfrm>
          <a:prstGeom prst="rect">
            <a:avLst/>
          </a:prstGeom>
        </p:spPr>
      </p:pic>
      <p:pic>
        <p:nvPicPr>
          <p:cNvPr id="43" name="그래픽 42" descr="여자">
            <a:extLst>
              <a:ext uri="{FF2B5EF4-FFF2-40B4-BE49-F238E27FC236}">
                <a16:creationId xmlns:a16="http://schemas.microsoft.com/office/drawing/2014/main" id="{829B2484-4F26-488B-BA4E-0C58E108E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8840" y="4950330"/>
            <a:ext cx="914400" cy="914400"/>
          </a:xfrm>
          <a:prstGeom prst="rect">
            <a:avLst/>
          </a:prstGeom>
        </p:spPr>
      </p:pic>
      <p:pic>
        <p:nvPicPr>
          <p:cNvPr id="44" name="그래픽 43" descr="여자">
            <a:extLst>
              <a:ext uri="{FF2B5EF4-FFF2-40B4-BE49-F238E27FC236}">
                <a16:creationId xmlns:a16="http://schemas.microsoft.com/office/drawing/2014/main" id="{8DFBF7B1-FD4E-4A84-A51A-FCF0E10D4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8920" y="4950330"/>
            <a:ext cx="914400" cy="914400"/>
          </a:xfrm>
          <a:prstGeom prst="rect">
            <a:avLst/>
          </a:prstGeom>
        </p:spPr>
      </p:pic>
      <p:pic>
        <p:nvPicPr>
          <p:cNvPr id="45" name="그래픽 44" descr="여자">
            <a:extLst>
              <a:ext uri="{FF2B5EF4-FFF2-40B4-BE49-F238E27FC236}">
                <a16:creationId xmlns:a16="http://schemas.microsoft.com/office/drawing/2014/main" id="{9FAE65AA-DA37-4174-ADBC-C4856E83C0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9000" y="4950330"/>
            <a:ext cx="914400" cy="914400"/>
          </a:xfrm>
          <a:prstGeom prst="rect">
            <a:avLst/>
          </a:prstGeom>
        </p:spPr>
      </p:pic>
      <p:pic>
        <p:nvPicPr>
          <p:cNvPr id="46" name="그래픽 45" descr="여자">
            <a:extLst>
              <a:ext uri="{FF2B5EF4-FFF2-40B4-BE49-F238E27FC236}">
                <a16:creationId xmlns:a16="http://schemas.microsoft.com/office/drawing/2014/main" id="{E7F4D209-2F8E-4C4C-868D-BB22A4C96A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9080" y="4950330"/>
            <a:ext cx="914400" cy="914400"/>
          </a:xfrm>
          <a:prstGeom prst="rect">
            <a:avLst/>
          </a:prstGeom>
        </p:spPr>
      </p:pic>
      <p:pic>
        <p:nvPicPr>
          <p:cNvPr id="47" name="그래픽 46" descr="여자">
            <a:extLst>
              <a:ext uri="{FF2B5EF4-FFF2-40B4-BE49-F238E27FC236}">
                <a16:creationId xmlns:a16="http://schemas.microsoft.com/office/drawing/2014/main" id="{52372F50-10A9-4DA6-B9BA-4D2D9A657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4950330"/>
            <a:ext cx="914400" cy="914400"/>
          </a:xfrm>
          <a:prstGeom prst="rect">
            <a:avLst/>
          </a:prstGeom>
        </p:spPr>
      </p:pic>
      <p:sp>
        <p:nvSpPr>
          <p:cNvPr id="48" name="양쪽 대괄호 47">
            <a:extLst>
              <a:ext uri="{FF2B5EF4-FFF2-40B4-BE49-F238E27FC236}">
                <a16:creationId xmlns:a16="http://schemas.microsoft.com/office/drawing/2014/main" id="{5336F189-4D84-430C-B73E-6C4B1D9D8508}"/>
              </a:ext>
            </a:extLst>
          </p:cNvPr>
          <p:cNvSpPr/>
          <p:nvPr/>
        </p:nvSpPr>
        <p:spPr>
          <a:xfrm>
            <a:off x="1498600" y="4620130"/>
            <a:ext cx="9194800" cy="1574800"/>
          </a:xfrm>
          <a:prstGeom prst="bracketPair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617BB69-85CF-437F-A057-DBC15631F2C6}"/>
              </a:ext>
            </a:extLst>
          </p:cNvPr>
          <p:cNvSpPr txBox="1"/>
          <p:nvPr/>
        </p:nvSpPr>
        <p:spPr>
          <a:xfrm>
            <a:off x="3374742" y="4193420"/>
            <a:ext cx="544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10</a:t>
            </a:r>
            <a:r>
              <a:rPr lang="ko-KR" altLang="en-US" sz="2800" dirty="0"/>
              <a:t>명 중            이 </a:t>
            </a:r>
            <a:r>
              <a:rPr lang="ja-JP" altLang="en-US" sz="2800" dirty="0"/>
              <a:t>○○</a:t>
            </a:r>
            <a:r>
              <a:rPr lang="ko-KR" altLang="en-US" sz="2800" dirty="0"/>
              <a:t>이라고 응답</a:t>
            </a:r>
            <a:r>
              <a:rPr lang="en-US" altLang="ko-KR" sz="2800" dirty="0"/>
              <a:t>!</a:t>
            </a:r>
            <a:endParaRPr lang="ko-KR" altLang="en-US" sz="28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1A0BF5-8E81-4746-A83C-063E0E232233}"/>
              </a:ext>
            </a:extLst>
          </p:cNvPr>
          <p:cNvSpPr/>
          <p:nvPr/>
        </p:nvSpPr>
        <p:spPr>
          <a:xfrm>
            <a:off x="4799966" y="4093222"/>
            <a:ext cx="960120" cy="6483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D60374-A5CD-473A-836F-8182A5112D11}"/>
              </a:ext>
            </a:extLst>
          </p:cNvPr>
          <p:cNvSpPr txBox="1"/>
          <p:nvPr/>
        </p:nvSpPr>
        <p:spPr>
          <a:xfrm>
            <a:off x="4813340" y="4125951"/>
            <a:ext cx="848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11326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904262" y="2212895"/>
            <a:ext cx="1776684" cy="523220"/>
            <a:chOff x="910424" y="2159730"/>
            <a:chExt cx="1776684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개요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55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4262" y="3556270"/>
            <a:ext cx="2456357" cy="523220"/>
            <a:chOff x="910424" y="2159730"/>
            <a:chExt cx="2456357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1544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요구사항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4262" y="4899644"/>
            <a:ext cx="1776684" cy="523220"/>
            <a:chOff x="910424" y="2159730"/>
            <a:chExt cx="1776684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설계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9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>
            <a:extLst>
              <a:ext uri="{FF2B5EF4-FFF2-40B4-BE49-F238E27FC236}">
                <a16:creationId xmlns:a16="http://schemas.microsoft.com/office/drawing/2014/main" id="{0D1CCD42-3A27-4F7A-9108-CB7D25FFB01C}"/>
              </a:ext>
            </a:extLst>
          </p:cNvPr>
          <p:cNvSpPr/>
          <p:nvPr/>
        </p:nvSpPr>
        <p:spPr>
          <a:xfrm>
            <a:off x="435935" y="1114549"/>
            <a:ext cx="11430000" cy="4981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28F91F4-8565-4FF2-9566-6C2ACA1317CA}"/>
              </a:ext>
            </a:extLst>
          </p:cNvPr>
          <p:cNvSpPr txBox="1"/>
          <p:nvPr/>
        </p:nvSpPr>
        <p:spPr>
          <a:xfrm>
            <a:off x="750017" y="3526942"/>
            <a:ext cx="42148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D2C90B-3F0F-4B45-984D-6C39690517BD}"/>
              </a:ext>
            </a:extLst>
          </p:cNvPr>
          <p:cNvSpPr txBox="1"/>
          <p:nvPr/>
        </p:nvSpPr>
        <p:spPr>
          <a:xfrm>
            <a:off x="267497" y="6284237"/>
            <a:ext cx="950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지도 출처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© SimpleMaps.com: http://simplemaps.com/resources/svg-maps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15EB42E-F2A6-4785-99FD-33ECDF60B282}"/>
              </a:ext>
            </a:extLst>
          </p:cNvPr>
          <p:cNvGrpSpPr/>
          <p:nvPr/>
        </p:nvGrpSpPr>
        <p:grpSpPr>
          <a:xfrm>
            <a:off x="6916141" y="1329605"/>
            <a:ext cx="4235447" cy="4507647"/>
            <a:chOff x="6799183" y="1723944"/>
            <a:chExt cx="4541574" cy="4833448"/>
          </a:xfrm>
          <a:solidFill>
            <a:schemeClr val="bg2">
              <a:lumMod val="50000"/>
            </a:schemeClr>
          </a:solidFill>
        </p:grpSpPr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8857617F-5F95-4721-8B2E-7A39ACF98A63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CDA33842-D68F-4A92-A53B-4A84E076CEC7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0AE85692-E31A-4540-8971-BDC934A7A505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465AC3AB-5A11-4CFF-BBC7-E025CF364415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5953E15F-E809-434F-A09B-26D9DBE1A25D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D57921C2-1C14-46C0-A2B8-14469C0F5C37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434D88F-ACF0-4632-AFEA-5B377146DDA9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C28BD65E-C9D8-401E-A028-6A93B179D86F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0142E497-9426-418C-B29F-F4F9242B829B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74D1F61-09F5-4104-B2B1-10ACF879585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D9CFDBC2-ED12-4A43-AE93-F56157AF00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F2F18224-7C62-4B02-9DA1-AC86C2D1D003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1911760D-BBBA-4435-A1C2-DC9C5E6C9DA2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98156D99-445A-4E97-A988-5079B1855A8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4AF3343B-7887-43EA-A29D-3CA3A030B51F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61C83A3B-B444-40F6-A4CC-116AC89E6FBB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D5A84A1D-78F1-458D-AE0E-A65B75214F9F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79C73C9E-AA78-4BB5-9D80-022EAB453983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BFA2ECE-CFFF-4D94-BBE5-B11F66A19607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33418B8-C518-4606-9A9F-4137482DB987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F70E6DB8-0246-4096-B49A-33B7B7356DE9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12878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9C4D2A-A461-4762-857F-0F049E886364}"/>
              </a:ext>
            </a:extLst>
          </p:cNvPr>
          <p:cNvSpPr txBox="1"/>
          <p:nvPr/>
        </p:nvSpPr>
        <p:spPr>
          <a:xfrm>
            <a:off x="750017" y="2868723"/>
            <a:ext cx="2795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F3EDD4-7AFD-4C9C-8A73-2A72A83B0D7A}"/>
              </a:ext>
            </a:extLst>
          </p:cNvPr>
          <p:cNvCxnSpPr>
            <a:cxnSpLocks/>
          </p:cNvCxnSpPr>
          <p:nvPr/>
        </p:nvCxnSpPr>
        <p:spPr>
          <a:xfrm>
            <a:off x="860609" y="2642409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3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3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6825B11-B7A9-403C-8943-ADFB4262DADB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85B41B9-9E63-40E8-9F3D-E02751C60BF3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2CC2E60-6F00-459C-BE6C-21F3F5222BF4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D76F1B-66C7-4042-93CE-689F6A5402ED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AB49277-3F33-4233-AF96-91B586BFD5A2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D792054-CF7B-43FE-BE5D-D7F45668F04E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D7214E3-E300-4222-BF95-5905C858DBE1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2111477-811C-40D3-BDDF-7E8E311E9C1F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F61ACAC-D9BB-411F-B030-45BCE47BAA7C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CAEBFC1-32C7-4117-BB0B-A07BAB2A8E48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7EA9214-63CB-40D9-A020-561DD99E673E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8168D50-68A3-4A39-A54C-6EFE306B9AEA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962B05E-5B83-470C-BF03-471649FF8CD4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AC9E1DB-E0CC-4923-B9EA-97A817FDA1FF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680F70C2-FF29-47CE-B12C-9476B046BFC7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15893F5-FADC-456A-9849-47AB53350CB8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A9DE0FA-0884-41D8-97A8-CC35BE623A62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6C54A62-F68E-4879-A22A-70589279522D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41BA90C-C502-4FBE-88BF-DA1873410138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6A8FB4E-CDCF-45CB-8DDA-E20825B75E97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BE0B1F7E-6ABA-4089-81A8-868DEA3FA3B3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A6FEDBE-85FA-4E44-9FB4-19BDEB4C926F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4887985-1288-42BF-9FCA-8CE77E7F3BE6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FD98AD66-64B7-4A31-A015-32AECEC99B4B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1D9AD28-4E51-4799-922B-C6166665BAF1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1F77980-70E5-4860-9478-4AE63A54272D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5CFF513-C012-4BDE-B37E-D24D1EE0706E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E6CBE0B-FDE0-4D22-8CC4-A601F51BA91E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C0B2471-5D51-46B1-8C7D-07966DFE4F95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FF7A9D18-48D5-4B8D-AC72-43EBFEB70BF3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64E45DC-BDAE-4011-A2D0-7B9EDC758C32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131427CF-AF8C-46E1-B4F2-63EC72376E21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A9A7EFD-894E-4803-8221-5E58518F64F0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26C474D0-4E3B-4BF1-BFEE-219BB1C8B19B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A3E6346-C198-44B5-92A5-FE9D96DC997D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E1D12A23-258E-44B7-A0B7-60A33A654F31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A78219B9-9910-493A-B821-6708006ECB1B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99B73C89-844E-49E7-B4B8-1E6D67354091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961D641-87A4-4833-B1C6-1A375B706FC2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0BE94591-6C5D-4702-BF91-FB0016D5F7C5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69C6C82B-6347-415E-A619-8C7583345C51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34A5DC60-3122-48A3-A147-74A15AEE18C0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01D7C7A4-A2B8-4D5C-BA60-A82E5E37DACB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3C68472-4068-4A45-9C4B-84DDDBF15EDE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BE558A18-5AFE-475F-8F03-7F465BAC7BDB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5214C70D-5D59-4157-AD85-79E1B21DC331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0C12B739-ECA3-48DC-B42C-42A4E0D25323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D6CF127F-B585-4409-B099-E4366F92B3B2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16E79889-E929-430D-8EB9-539224870982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F9085A85-B4AD-4AB2-AF93-5F1197C090A1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26B09E4-1F6C-4B7D-A125-87FDD9150F8D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7DDF80D-DBE3-4696-BAEE-A9C61A734D46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7293A0FF-853B-4331-AF44-3C336294834B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C49AD4F-375B-4BCC-97DA-3C98F890F41F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EFA4F68C-43D2-4C72-8717-B1DA19A5127D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E865D699-354D-4B87-BC1F-05A0465E7A97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C063AD6E-7E5D-4481-B0A1-4C64F283297E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C112A553-20B9-44C6-A081-93B4FA0A9596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5CF3ABDB-0F3D-4DB0-A96A-BF0A32A424A2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1B3EA389-6CF2-4550-8E2F-A8CD41E57432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8C75273C-6E0B-4323-BACA-0CFF0EF589CB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7C65BA9-A561-4678-9115-971866BB4B6A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1AE1413B-1A9B-4F18-8CB2-5CCC78CF06B5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675AE475-000F-4B60-A9B2-8879E7DDE7F7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11287D0A-814F-4F22-A4FE-E9C84E3BCC7E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29FE5A9D-4307-484C-BB64-43508C34D655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B923EBE-4451-46B8-9F41-05CBE66CFAB8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BB03A02F-6F05-4C3F-B939-75EA3945405D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AFF3047C-9A39-4906-9103-8064FA94E2C5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2510830B-FCE1-4718-9C47-57E60F378CD0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191482B4-80F1-4EE1-B92A-BE8FE32B892F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00A6C75B-4F59-46F7-9758-40E7A86CC55F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37573D4D-1248-4707-AB76-96289FEE23D9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735185D6-BC26-4261-B4D5-195A0AC1C8C6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68A075-2E3E-4E5C-849A-CA34AD87F420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41AC4F35-83DE-4997-A143-CF195746F6C6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664B0467-4BFF-4E2C-A478-05D33A0EC179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5FE83917-9D02-43C5-9591-D8671D6AE1E8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C60611F7-CF96-4430-9756-BFC784787D4E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00352705-1B82-45B8-B767-41279E60212E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418C511B-F006-4A52-9EDD-1099E770494F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393C201F-0A28-46D6-9C8F-4ADE7C371D5E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10704A03-660C-4D95-82AA-F0BBA7E9C392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442DF6E-6176-4B31-9A3F-DDBBBF9EDDAF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1344E8C-8434-4EB4-AEA2-967FD3A7BFFB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606D92EA-4DC4-4C21-82F1-F53546CC0A36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0DAFB24C-B606-4727-A1C0-208CD777BB85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DCF48CE2-F1D0-4B08-86A3-2FCD0C1DEEEE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9D28D68-F17E-40F6-ACB9-DFD43A8E67B8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6B19CF84-C953-4385-92FE-CC91065CEBBA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32CF2315-F571-48B9-B5CB-B525A930C7DD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35EC750-B3CB-4D7C-AC53-1638EEDED074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1D6D98A7-AC94-4659-8473-13F5A1B81196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E44319FD-5750-4604-A860-72F1549780B4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EEA40A71-B18D-4318-B062-A33778F7C477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5555206D-DFEB-4B7C-8FA0-707F0F143252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8BACED41-CDFD-4BF4-80A3-78AF37D19AD9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23E2EE3C-EE0B-4370-87FA-03AFC30B3EB5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CF7480B2-5132-407B-AFB7-77066225D160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FB61AD6C-E5B0-4B90-A828-F23696616270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39AEF6D-0889-493A-9501-2D944A788188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DBAFA207-BB1E-4141-A0B7-48BC49345960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5241E096-4E18-4A0E-AF41-7955AFE41ADE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7EF31368-77CF-472C-8AED-C8E182DB745F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36B9EC81-7FC7-4071-8431-720B53974594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18998F65-F732-4354-AE96-2A591F59DE26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9D1AA361-4727-4EF3-AC3F-42167F791B63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C4585B32-9D45-45CE-8FE3-0D0204175708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D3D7DCE2-10F0-475D-86A5-3A32CC7E1C57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22D5A137-EB4E-4CAD-9D72-B7BA64C911BF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4E904EDE-3B2B-4A17-B36D-A441FA43A5B1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F2CC5C21-3FD4-47E1-A63B-128F7DE12C21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A9723CC5-717D-48A0-AA5B-B5BE936B1088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665CA7F6-697A-4A54-8899-683B998439EF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67D54F2A-4570-4ADF-8486-F54784C0DD7B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736CB031-2F82-4CC8-B5D9-755D1C99C8B1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246054FB-3D76-4FFB-9634-1271CB2602DC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D640EB8A-D17C-46F5-B4E0-D3D2F8222B15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52B969B2-922E-451B-92E8-B4FB2F399E32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54EA983-FEAA-47AE-9594-AF71C1840028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6369BECE-5211-4C65-B69D-66A27F222307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731492B3-FC25-40C7-BD03-309CDA617A17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B0F30152-8AD3-4F32-B281-63BAEB499968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726E7C43-FDB0-4850-A683-AEB264027156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E63749D1-9D6C-426E-963F-DEB630B8ED53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592D0933-658C-4A43-9F51-3C2A592CF516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6F0E1D30-368B-4A1C-804D-935E53313914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3A1A9597-84F0-4C15-8F96-E92AA42A8520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5037EBB0-F430-445B-825B-D725A093E221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9A231992-8EA9-44F2-99D7-9A1FB7D5B8D7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BD34BDF5-EAFA-4ABC-9812-ABC20D40BEC7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B9CCB5B0-99B0-46D4-995A-763521528AD6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B5C3BAB8-7E37-48E7-ACA8-9E0FC5165CC1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97D1A843-779D-4333-9162-C2C309A48EF0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829A6987-07FD-4B3F-AFE3-DD0D9BC7F11B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905E2FEF-F1A6-487C-8565-16E583DDCCAB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CD27FA59-8EAE-450F-AB1A-80FFF44F6B81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EE675A6C-21C8-4843-BA23-9BE29C1E549C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3B084E27-85A8-400B-850F-D80BF9EFC55E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9D349D95-2D85-4C2B-BC49-7667A2D9C6BD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A639B035-BBCA-480F-972B-AE84F84E2D92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0A42415E-2EFB-4ABB-8157-AA8A243973ED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20F5220D-2B0E-43B9-B39A-7D7FF4D51558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569279C3-928C-4FC1-9837-A99AC4B1CE6E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16E0079-9545-4433-89E4-D1011F731D6D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67435CBD-73BF-44CA-8BE3-519B5C0A3599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A94EF629-FB73-442C-BEE2-78C9543C6DE8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05EDCFCA-F214-411E-AAF7-DCB57784FC4F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0F47BA75-CB4A-4106-ACBF-583A829F751D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A1096B0-A2F0-4F69-84AA-EA850A994145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7B7396A8-15A0-404B-9494-13A155D2CBBC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DB8244CC-DB01-48CD-94E1-B6DB385E5A7B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22CF200D-F4D6-434B-B30A-F2138611416D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82C00DDA-C628-432B-9454-0ECD117D33B4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F2476F05-382D-47C6-87BB-B499F6359FA0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89B964AC-0FF4-4384-8019-DE020D319571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9D103F8B-48DD-4D0F-AB70-9804AE4DB037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292143F2-3900-4616-9040-63D6E3D20ECA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4AEB7922-13FA-4828-9162-25805A955661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3D214064-ED5D-4E8B-99AE-929602D080E0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A830E1B0-FFC5-4B21-AA7D-E5B6A5D9483F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BE0E4E0D-5245-4BD8-9BB2-9A274427B3A0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1EB85D2D-D594-42F5-B402-3BFFB150A714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E339A51C-993A-4D62-A3C3-B157ADF86588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CCCEFC79-E9E2-4748-87B2-3449B1A20592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A1604376-5962-464A-941A-02379E00ED78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9A2238B3-C9F8-46D9-8C80-5E335C691910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EC5214E5-EC74-4D0A-96DD-6B5F32A40445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3585A00-9D7A-419E-98AD-1C7AE04C3A76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5FC9156E-A82C-466B-81EA-DAC9AD54B5F9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AFEDDC17-C8FA-4EE4-9CC4-7EA5DECA88DD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D1D96DD5-1AF5-4A04-9C3F-03743F916089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E4572881-4013-4569-B18B-6573C34544DA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A5106D72-062B-4602-A411-8395D568985E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564DA0A6-D74D-4754-B02B-46E1BCEAE844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390005B6-C14B-4879-AA33-62FABCF98BBC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44E9728B-76CF-460D-BB7E-E84B4A5696D0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B5DC7B0A-DBB7-4D15-995A-B7512FEB0928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52031843-5B83-4C50-909F-7E5F92DA6A2F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A6028327-E6D7-4879-8182-F4AE122AD8BE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0CAF1008-F941-43A6-8ECD-1C8A0717DE8E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01C26F0B-EA08-4080-9119-4B8EABCC5ADA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130240E4-9743-46A9-B7DB-C56A5E893406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7FC49CE2-2108-447F-AF2F-512E4BD59059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1B9A7509-B0C5-422F-B8AC-03FFFF624A90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B3743462-F9EC-449B-BDC8-E1454330D2D2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45EAEE6B-98C2-4FDB-9AA3-04386D7EDE9F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76E8DF9-0665-4E8C-BD14-C68D20C5F860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1D9FF690-2A48-4AED-99AD-6E73D83120F6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AEA7B50E-CEA7-4EA2-9185-3C849CDE1ADA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CC1F5D5-2C35-493C-9245-A58A668F6412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2A5B6568-E4FF-4813-93DF-E4881B0CEA4F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BF1343AB-D194-48C1-A751-6D8699B23CA9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4695CD7C-5D31-4E45-9FF3-89F0AB2933E0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EB0E4CCA-761F-4A9F-9C69-44CBCAB1293A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62451F75-9B0F-4667-8E1E-42E3533767E6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721D71B9-EC67-483B-B241-ED839527E384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F5AA94AD-ED9F-4FCD-BE6C-EFB0FC40CCD4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0FA613CA-C671-4122-9249-67D5F49EE07A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D11A3FEF-A729-4C42-A568-EA6F384EF80F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A3C5CE1C-CE4C-4BA9-AFD8-58FFAAF37609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28093CB9-5303-414B-82A7-0B9C999588D7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0C04BFB1-6420-40DD-B6DC-25834A101A59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1D6067A5-2042-4571-9E58-ED639BBC2148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FDFA93B6-61B9-4DB1-BF10-D21A709593EC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4D95AFB8-7D2E-442E-B24E-42D6B36BA329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E67DE579-36BD-43C6-BFFC-842A72DB3E14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15A29828-2B31-4B37-90BD-38CE3154584A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A0270C4-4582-4ABE-98A8-1F7F4B2017A9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A710DC1E-2801-4028-9A77-BE11EFE315B3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426A76B9-6513-4589-83D0-009B768CFE82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DFC1D692-EC65-4CBC-BB2C-CC11D1BC694D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CE54DE6-9259-4B9A-9501-C7BECF89C7D2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15FC539-0B1D-4655-8B6A-07F1394D0E6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AB773A2B-0D8F-4D10-911A-F638768C4025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F0C9FE9E-139A-4B36-9CBD-4FE79E4D9DB6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07758FE-4AC3-4A39-87F3-EB3FCC62803F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2414B230-0325-4164-A100-C5ABC0E13C77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F02F3C96-8413-4B59-AA15-C64CEBFB8375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6ADC17E3-1DF8-4C5C-8712-B9F2AF62790B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6DF93088-BACC-433D-8220-B2DB4DF798A5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DCE21AFB-19E6-43AB-A243-F3DEDFDEA1FD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40673130-6FE9-4E3B-BDDB-83A9780C220A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59A06786-26BD-42D1-ADAA-557DF212FFE0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5BC77E81-1D19-48E2-B6A2-DFCF5028B4D3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45E02F07-76D9-4CBB-9357-51EF12C4EC5F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7A2BE7A2-2D27-423C-9387-CD3753517B01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83D864F2-71EF-43BA-AD9A-AF9EF282979E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415AC03B-DF18-4D9F-97AA-F1EDAF3D1C05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27806B4F-FC9E-4A93-9064-204144D93B96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4EDE1B0B-1E58-4A64-98E2-DA517D555CE7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631A2B5C-4B5F-4EF9-99FC-BA45F1F32729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BD29F5EB-5738-496B-9527-D5604C1F3903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DE69B631-4EEA-4486-9551-702E21486D03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94FA9CE1-CBB8-49B3-B6BD-BFD90EA1E831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D8B2E277-93C7-4947-BECB-6FDDC82564FB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57AA2658-1A7E-43B7-9FD7-2BBF578F5F88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39138349-F873-4B94-B8F4-34FA0767D550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825B14F8-D5A3-464C-8CAD-E0A8A1554260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69EF4EB3-0BF9-43C2-8E70-FCE5947B4CCE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584EF6D-5A1A-43C6-95D9-60247479BC0A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F26A7FA0-698E-4DB4-958E-2BE8BABBAF4A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CFB6623F-ED6B-4B8B-93BA-A79F4D7FED64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1A581594-C9F5-428C-8A9D-052262962B14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B9073643-52A4-4FEC-BBA8-8CD508914E1C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D786B35D-EF20-4D43-8C5C-7C8EF2C31C24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7DBD9AEB-2C30-4A2A-A718-0E3727028AB0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CC217A16-E92E-4814-A964-6DEB6715E009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CD44FEEA-F217-4EC5-A231-88F6B53A2968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0C321A51-17AE-477A-BF1E-FB1AAE71CB95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77B013A2-DDB2-4940-B1CA-CC9E3793AC06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D3021FB4-09D5-4AE6-B6E1-93A2B0A056B3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CA3AF069-1928-4FB6-B852-D6664C93ED9C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4AFC6170-8DB8-4317-B0B6-F8869CEA198D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16158CD5-A429-4E5E-9732-6A8925D84BE2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3BCE935F-0FCE-470E-9DF2-CEE7A626A050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D1D0BE91-B911-4F81-9CA4-B037F7DC586F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CC737DC3-857A-417F-BBCC-31A4E8BD6855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0BEE6833-9B74-4B4C-A310-C5C56D155936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4067988D-2768-4A00-9FB7-BC38F04AB6CB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CAE1005D-7C2B-42CC-9CD0-FEAAFF081DA7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7C556777-7A46-46D0-8520-6C69F9E40DB5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3" name="타원 322">
            <a:extLst>
              <a:ext uri="{FF2B5EF4-FFF2-40B4-BE49-F238E27FC236}">
                <a16:creationId xmlns:a16="http://schemas.microsoft.com/office/drawing/2014/main" id="{261A7B9C-1531-4863-A3A6-ADBEFF970E05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4" name="타원 323">
            <a:extLst>
              <a:ext uri="{FF2B5EF4-FFF2-40B4-BE49-F238E27FC236}">
                <a16:creationId xmlns:a16="http://schemas.microsoft.com/office/drawing/2014/main" id="{EED1AC7D-3C2D-4D07-B5E7-D8D899A96DE0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5" name="타원 324">
            <a:extLst>
              <a:ext uri="{FF2B5EF4-FFF2-40B4-BE49-F238E27FC236}">
                <a16:creationId xmlns:a16="http://schemas.microsoft.com/office/drawing/2014/main" id="{636EEAC6-8741-4114-9398-231BD147C8FD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타원 325">
            <a:extLst>
              <a:ext uri="{FF2B5EF4-FFF2-40B4-BE49-F238E27FC236}">
                <a16:creationId xmlns:a16="http://schemas.microsoft.com/office/drawing/2014/main" id="{253A7748-48D4-4104-A354-D64A78723B5F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타원 326">
            <a:extLst>
              <a:ext uri="{FF2B5EF4-FFF2-40B4-BE49-F238E27FC236}">
                <a16:creationId xmlns:a16="http://schemas.microsoft.com/office/drawing/2014/main" id="{EF1972E0-F094-447E-BF86-9081F3EE171E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타원 327">
            <a:extLst>
              <a:ext uri="{FF2B5EF4-FFF2-40B4-BE49-F238E27FC236}">
                <a16:creationId xmlns:a16="http://schemas.microsoft.com/office/drawing/2014/main" id="{CE8EB77A-7A9D-4CF0-B552-2F90C7D84572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:a16="http://schemas.microsoft.com/office/drawing/2014/main" id="{716B83A5-D4D8-40CE-84F0-024A63C292CA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타원 329">
            <a:extLst>
              <a:ext uri="{FF2B5EF4-FFF2-40B4-BE49-F238E27FC236}">
                <a16:creationId xmlns:a16="http://schemas.microsoft.com/office/drawing/2014/main" id="{AF4A5D41-F5BC-440C-A90B-155E6D250072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타원 330">
            <a:extLst>
              <a:ext uri="{FF2B5EF4-FFF2-40B4-BE49-F238E27FC236}">
                <a16:creationId xmlns:a16="http://schemas.microsoft.com/office/drawing/2014/main" id="{AEC0BB46-B05F-44DF-91D4-FB90D3D825BB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타원 331">
            <a:extLst>
              <a:ext uri="{FF2B5EF4-FFF2-40B4-BE49-F238E27FC236}">
                <a16:creationId xmlns:a16="http://schemas.microsoft.com/office/drawing/2014/main" id="{EF6ACF7A-0DB8-4CA5-9E88-3D3539A42124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타원 332">
            <a:extLst>
              <a:ext uri="{FF2B5EF4-FFF2-40B4-BE49-F238E27FC236}">
                <a16:creationId xmlns:a16="http://schemas.microsoft.com/office/drawing/2014/main" id="{4E5541DC-D982-4AB7-8173-0396B8EB4F48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타원 333">
            <a:extLst>
              <a:ext uri="{FF2B5EF4-FFF2-40B4-BE49-F238E27FC236}">
                <a16:creationId xmlns:a16="http://schemas.microsoft.com/office/drawing/2014/main" id="{7AF2243E-CACB-4BC8-89C6-EEFF76465044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타원 334">
            <a:extLst>
              <a:ext uri="{FF2B5EF4-FFF2-40B4-BE49-F238E27FC236}">
                <a16:creationId xmlns:a16="http://schemas.microsoft.com/office/drawing/2014/main" id="{CEF687CF-1968-4594-B839-D6C95FC2556B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타원 335">
            <a:extLst>
              <a:ext uri="{FF2B5EF4-FFF2-40B4-BE49-F238E27FC236}">
                <a16:creationId xmlns:a16="http://schemas.microsoft.com/office/drawing/2014/main" id="{4A923465-66B5-473B-B544-1DC1905C1A82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타원 336">
            <a:extLst>
              <a:ext uri="{FF2B5EF4-FFF2-40B4-BE49-F238E27FC236}">
                <a16:creationId xmlns:a16="http://schemas.microsoft.com/office/drawing/2014/main" id="{C62999DA-9763-409C-847E-C11EFA2F0FBB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타원 337">
            <a:extLst>
              <a:ext uri="{FF2B5EF4-FFF2-40B4-BE49-F238E27FC236}">
                <a16:creationId xmlns:a16="http://schemas.microsoft.com/office/drawing/2014/main" id="{02467535-1FD9-4293-A199-9C18403A7291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타원 338">
            <a:extLst>
              <a:ext uri="{FF2B5EF4-FFF2-40B4-BE49-F238E27FC236}">
                <a16:creationId xmlns:a16="http://schemas.microsoft.com/office/drawing/2014/main" id="{7D8C8E3A-6DA1-4EF5-8B5D-9E5DA641F2E8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5E34ADA5-FA6E-4EC2-A3F5-A680E3D8481F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타원 340">
            <a:extLst>
              <a:ext uri="{FF2B5EF4-FFF2-40B4-BE49-F238E27FC236}">
                <a16:creationId xmlns:a16="http://schemas.microsoft.com/office/drawing/2014/main" id="{C9C241E7-7F07-4B6D-A4A1-142FCF60A6F2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타원 341">
            <a:extLst>
              <a:ext uri="{FF2B5EF4-FFF2-40B4-BE49-F238E27FC236}">
                <a16:creationId xmlns:a16="http://schemas.microsoft.com/office/drawing/2014/main" id="{20230514-6355-4B0D-8115-2ADD797B4666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:a16="http://schemas.microsoft.com/office/drawing/2014/main" id="{DE54B70D-E102-446A-AFA3-037CC1AC2CEE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4" name="타원 343">
            <a:extLst>
              <a:ext uri="{FF2B5EF4-FFF2-40B4-BE49-F238E27FC236}">
                <a16:creationId xmlns:a16="http://schemas.microsoft.com/office/drawing/2014/main" id="{27DFDE91-8DA6-42EE-A3CD-E6ADF82471F1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5" name="타원 344">
            <a:extLst>
              <a:ext uri="{FF2B5EF4-FFF2-40B4-BE49-F238E27FC236}">
                <a16:creationId xmlns:a16="http://schemas.microsoft.com/office/drawing/2014/main" id="{2489156A-877E-4CE5-83D4-37C24A5128F5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타원 345">
            <a:extLst>
              <a:ext uri="{FF2B5EF4-FFF2-40B4-BE49-F238E27FC236}">
                <a16:creationId xmlns:a16="http://schemas.microsoft.com/office/drawing/2014/main" id="{20212598-13A4-4A28-A756-E5D9570CE740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7" name="타원 346">
            <a:extLst>
              <a:ext uri="{FF2B5EF4-FFF2-40B4-BE49-F238E27FC236}">
                <a16:creationId xmlns:a16="http://schemas.microsoft.com/office/drawing/2014/main" id="{E5226168-62C3-4938-9365-BB463C3465EC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8" name="타원 347">
            <a:extLst>
              <a:ext uri="{FF2B5EF4-FFF2-40B4-BE49-F238E27FC236}">
                <a16:creationId xmlns:a16="http://schemas.microsoft.com/office/drawing/2014/main" id="{368AC266-D18D-4546-A2FB-0A63FC096A4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9F6A93B6-22AC-4924-AEE9-CF6F902ECE63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6339BCC4-354E-4E4E-92F5-A07F25337A07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67EBCB53-2F25-492E-A245-561A54BF2620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465E5CB5-5E89-49FC-8401-A291888B8B42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3" name="타원 352">
            <a:extLst>
              <a:ext uri="{FF2B5EF4-FFF2-40B4-BE49-F238E27FC236}">
                <a16:creationId xmlns:a16="http://schemas.microsoft.com/office/drawing/2014/main" id="{68D261CD-7E24-4467-A7E5-E5B4B7A4016A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4" name="타원 353">
            <a:extLst>
              <a:ext uri="{FF2B5EF4-FFF2-40B4-BE49-F238E27FC236}">
                <a16:creationId xmlns:a16="http://schemas.microsoft.com/office/drawing/2014/main" id="{C3032949-66B8-4CC4-8AC6-DDE7425F073F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4AB90C77-9067-4546-977B-F641FC6692DD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6" name="타원 355">
            <a:extLst>
              <a:ext uri="{FF2B5EF4-FFF2-40B4-BE49-F238E27FC236}">
                <a16:creationId xmlns:a16="http://schemas.microsoft.com/office/drawing/2014/main" id="{182ED40B-2494-4DC3-BDC4-FFCADCEB15FF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7" name="타원 356">
            <a:extLst>
              <a:ext uri="{FF2B5EF4-FFF2-40B4-BE49-F238E27FC236}">
                <a16:creationId xmlns:a16="http://schemas.microsoft.com/office/drawing/2014/main" id="{04C1B94B-1644-463F-A961-36CBF340728E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BB2F9C57-7116-453F-AFE3-8DB65B4058EA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9" name="타원 358">
            <a:extLst>
              <a:ext uri="{FF2B5EF4-FFF2-40B4-BE49-F238E27FC236}">
                <a16:creationId xmlns:a16="http://schemas.microsoft.com/office/drawing/2014/main" id="{917C61A3-EA24-4581-8C87-44D751FED1AC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0" name="타원 359">
            <a:extLst>
              <a:ext uri="{FF2B5EF4-FFF2-40B4-BE49-F238E27FC236}">
                <a16:creationId xmlns:a16="http://schemas.microsoft.com/office/drawing/2014/main" id="{E843D248-8FCD-4F4A-9BDF-C22C25DB7F0E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D8991D9-B02E-42B6-B04E-B593318648A6}"/>
              </a:ext>
            </a:extLst>
          </p:cNvPr>
          <p:cNvSpPr txBox="1"/>
          <p:nvPr/>
        </p:nvSpPr>
        <p:spPr>
          <a:xfrm>
            <a:off x="1142308" y="565135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8F01F9E8-6405-46CC-A77C-D4B010DEB0DB}"/>
              </a:ext>
            </a:extLst>
          </p:cNvPr>
          <p:cNvSpPr txBox="1"/>
          <p:nvPr/>
        </p:nvSpPr>
        <p:spPr>
          <a:xfrm>
            <a:off x="1677712" y="5058442"/>
            <a:ext cx="883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78%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30C50CB7-6F55-4C7C-BBF9-0923B78FC85B}"/>
              </a:ext>
            </a:extLst>
          </p:cNvPr>
          <p:cNvSpPr txBox="1"/>
          <p:nvPr/>
        </p:nvSpPr>
        <p:spPr>
          <a:xfrm>
            <a:off x="5101399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41852C8-A22C-4042-81BB-48D8259DE8FA}"/>
              </a:ext>
            </a:extLst>
          </p:cNvPr>
          <p:cNvSpPr txBox="1"/>
          <p:nvPr/>
        </p:nvSpPr>
        <p:spPr>
          <a:xfrm>
            <a:off x="5632795" y="5062512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846C1559-239E-431D-9AF1-91ABC511C8D8}"/>
              </a:ext>
            </a:extLst>
          </p:cNvPr>
          <p:cNvSpPr txBox="1"/>
          <p:nvPr/>
        </p:nvSpPr>
        <p:spPr>
          <a:xfrm>
            <a:off x="9098772" y="5647287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/>
              <a:t>내용을 입력하세요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8E343CAF-9C94-4D76-B7C3-0299909EF1EE}"/>
              </a:ext>
            </a:extLst>
          </p:cNvPr>
          <p:cNvSpPr txBox="1"/>
          <p:nvPr/>
        </p:nvSpPr>
        <p:spPr>
          <a:xfrm>
            <a:off x="9623756" y="5062512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44%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67" name="직선 연결선 366">
            <a:extLst>
              <a:ext uri="{FF2B5EF4-FFF2-40B4-BE49-F238E27FC236}">
                <a16:creationId xmlns:a16="http://schemas.microsoft.com/office/drawing/2014/main" id="{F6799719-AE55-4F88-8591-103B8B7864C4}"/>
              </a:ext>
            </a:extLst>
          </p:cNvPr>
          <p:cNvCxnSpPr>
            <a:cxnSpLocks/>
          </p:cNvCxnSpPr>
          <p:nvPr/>
        </p:nvCxnSpPr>
        <p:spPr>
          <a:xfrm>
            <a:off x="1752469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직선 연결선 367">
            <a:extLst>
              <a:ext uri="{FF2B5EF4-FFF2-40B4-BE49-F238E27FC236}">
                <a16:creationId xmlns:a16="http://schemas.microsoft.com/office/drawing/2014/main" id="{249FE4D2-FCC9-41E8-9A1B-0AAB605411E5}"/>
              </a:ext>
            </a:extLst>
          </p:cNvPr>
          <p:cNvCxnSpPr>
            <a:cxnSpLocks/>
          </p:cNvCxnSpPr>
          <p:nvPr/>
        </p:nvCxnSpPr>
        <p:spPr>
          <a:xfrm>
            <a:off x="5711560" y="4772660"/>
            <a:ext cx="734061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 368">
            <a:extLst>
              <a:ext uri="{FF2B5EF4-FFF2-40B4-BE49-F238E27FC236}">
                <a16:creationId xmlns:a16="http://schemas.microsoft.com/office/drawing/2014/main" id="{0DEFC4D9-F788-40AB-B9B6-187625602F8D}"/>
              </a:ext>
            </a:extLst>
          </p:cNvPr>
          <p:cNvCxnSpPr>
            <a:cxnSpLocks/>
          </p:cNvCxnSpPr>
          <p:nvPr/>
        </p:nvCxnSpPr>
        <p:spPr>
          <a:xfrm>
            <a:off x="9708933" y="4772660"/>
            <a:ext cx="734061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57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B90D6B-15BA-4769-A115-26076ED87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2D772D-E3C4-441B-A024-44C7830C70F9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657210-682E-4E37-B7F2-A10119BA44A2}"/>
              </a:ext>
            </a:extLst>
          </p:cNvPr>
          <p:cNvSpPr txBox="1"/>
          <p:nvPr/>
        </p:nvSpPr>
        <p:spPr>
          <a:xfrm>
            <a:off x="5039831" y="2758890"/>
            <a:ext cx="2335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+mj-lt"/>
              </a:rPr>
              <a:t>V</a:t>
            </a:r>
            <a:r>
              <a:rPr lang="en-US" altLang="ko-KR" sz="8800" b="1" dirty="0">
                <a:latin typeface="+mj-lt"/>
              </a:rPr>
              <a:t>S.</a:t>
            </a:r>
            <a:endParaRPr lang="ko-KR" altLang="en-US" sz="88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03265-5C5D-428D-9F0B-279E55199F71}"/>
              </a:ext>
            </a:extLst>
          </p:cNvPr>
          <p:cNvSpPr txBox="1"/>
          <p:nvPr/>
        </p:nvSpPr>
        <p:spPr>
          <a:xfrm>
            <a:off x="935665" y="3189777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851AC-A145-492C-9C42-DD05772A6688}"/>
              </a:ext>
            </a:extLst>
          </p:cNvPr>
          <p:cNvSpPr txBox="1"/>
          <p:nvPr/>
        </p:nvSpPr>
        <p:spPr>
          <a:xfrm>
            <a:off x="7801543" y="3136612"/>
            <a:ext cx="3454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19546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6F0D1B-8AAC-4F1B-B842-573E810CDC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E5EE44-7E5E-4360-83A6-AF407A486AEF}"/>
              </a:ext>
            </a:extLst>
          </p:cNvPr>
          <p:cNvGrpSpPr/>
          <p:nvPr/>
        </p:nvGrpSpPr>
        <p:grpSpPr>
          <a:xfrm>
            <a:off x="628440" y="720589"/>
            <a:ext cx="6272090" cy="2199348"/>
            <a:chOff x="1106905" y="720589"/>
            <a:chExt cx="6940626" cy="2433774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DBADBD3-DA5C-4BB5-BFFE-0A4B71DECBE4}"/>
                </a:ext>
              </a:extLst>
            </p:cNvPr>
            <p:cNvSpPr/>
            <p:nvPr/>
          </p:nvSpPr>
          <p:spPr>
            <a:xfrm>
              <a:off x="1106905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A4041-7EC3-4A68-B614-385CDBB45013}"/>
                </a:ext>
              </a:extLst>
            </p:cNvPr>
            <p:cNvSpPr txBox="1"/>
            <p:nvPr/>
          </p:nvSpPr>
          <p:spPr>
            <a:xfrm>
              <a:off x="1330701" y="949992"/>
              <a:ext cx="1859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키워드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BA31E2-6F5B-40AE-B5A4-7FBA394183CC}"/>
                </a:ext>
              </a:extLst>
            </p:cNvPr>
            <p:cNvSpPr/>
            <p:nvPr/>
          </p:nvSpPr>
          <p:spPr>
            <a:xfrm>
              <a:off x="3647717" y="720589"/>
              <a:ext cx="185900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3E9736-325A-4895-970C-C9C69BE9E966}"/>
                </a:ext>
              </a:extLst>
            </p:cNvPr>
            <p:cNvSpPr txBox="1"/>
            <p:nvPr/>
          </p:nvSpPr>
          <p:spPr>
            <a:xfrm>
              <a:off x="3871512" y="949992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힐링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7ABE5DA-0F10-46BF-9FD8-F764CF1E31AC}"/>
                </a:ext>
              </a:extLst>
            </p:cNvPr>
            <p:cNvSpPr/>
            <p:nvPr/>
          </p:nvSpPr>
          <p:spPr>
            <a:xfrm>
              <a:off x="5730516" y="720589"/>
              <a:ext cx="2317015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516785-D562-4359-9F54-0791461ACBE5}"/>
                </a:ext>
              </a:extLst>
            </p:cNvPr>
            <p:cNvSpPr txBox="1"/>
            <p:nvPr/>
          </p:nvSpPr>
          <p:spPr>
            <a:xfrm>
              <a:off x="5954312" y="949992"/>
              <a:ext cx="1859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발표용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0D7AF8-0E0F-44D5-BD59-D882F3B4F95A}"/>
                </a:ext>
              </a:extLst>
            </p:cNvPr>
            <p:cNvSpPr/>
            <p:nvPr/>
          </p:nvSpPr>
          <p:spPr>
            <a:xfrm>
              <a:off x="1106906" y="2051468"/>
              <a:ext cx="1880844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0D74FC-8D8B-4971-8C8D-12C698CB12AA}"/>
                </a:ext>
              </a:extLst>
            </p:cNvPr>
            <p:cNvSpPr txBox="1"/>
            <p:nvPr/>
          </p:nvSpPr>
          <p:spPr>
            <a:xfrm>
              <a:off x="1330701" y="2291504"/>
              <a:ext cx="1415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휴식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7D3C8D-2932-4E84-9DEF-CD5E6E3E1D27}"/>
                </a:ext>
              </a:extLst>
            </p:cNvPr>
            <p:cNvSpPr/>
            <p:nvPr/>
          </p:nvSpPr>
          <p:spPr>
            <a:xfrm>
              <a:off x="3190506" y="2051468"/>
              <a:ext cx="2803352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EBBF9C-16B7-4EBC-8E12-BB86A5536DBA}"/>
                </a:ext>
              </a:extLst>
            </p:cNvPr>
            <p:cNvSpPr txBox="1"/>
            <p:nvPr/>
          </p:nvSpPr>
          <p:spPr>
            <a:xfrm>
              <a:off x="3414302" y="2291504"/>
              <a:ext cx="23038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#</a:t>
              </a:r>
              <a:r>
                <a:rPr lang="ko-KR" altLang="en-US" sz="3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요즘대세</a:t>
              </a:r>
              <a:endPara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144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810399-5900-4E4D-92D4-B8477D383A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1702EE8-8784-4E6C-8C77-33FC44AB9F2A}"/>
              </a:ext>
            </a:extLst>
          </p:cNvPr>
          <p:cNvSpPr/>
          <p:nvPr/>
        </p:nvSpPr>
        <p:spPr>
          <a:xfrm>
            <a:off x="0" y="4764506"/>
            <a:ext cx="12192000" cy="2109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9310895-FDB5-4BFD-A695-6A7839B0FD3C}"/>
              </a:ext>
            </a:extLst>
          </p:cNvPr>
          <p:cNvSpPr txBox="1"/>
          <p:nvPr/>
        </p:nvSpPr>
        <p:spPr>
          <a:xfrm>
            <a:off x="1396676" y="4962891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“</a:t>
            </a:r>
            <a:endParaRPr lang="ko-KR" altLang="en-US" sz="88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32C0635-3E25-459E-B4F6-9B4D69B390D3}"/>
              </a:ext>
            </a:extLst>
          </p:cNvPr>
          <p:cNvSpPr txBox="1"/>
          <p:nvPr/>
        </p:nvSpPr>
        <p:spPr>
          <a:xfrm>
            <a:off x="10117364" y="5944839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DED262-FEE3-45C7-8EB8-196F3914D8D0}"/>
              </a:ext>
            </a:extLst>
          </p:cNvPr>
          <p:cNvSpPr txBox="1"/>
          <p:nvPr/>
        </p:nvSpPr>
        <p:spPr>
          <a:xfrm>
            <a:off x="2188516" y="5496108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/>
              <a:t>슬퍼하는 못 별 시인의 사랑과 있습니다</a:t>
            </a:r>
            <a:r>
              <a:rPr lang="en-US" altLang="ko-KR" sz="3600" i="1" dirty="0"/>
              <a:t>. </a:t>
            </a:r>
            <a:endParaRPr lang="ko-KR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36228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680731-0255-4F08-80AC-D45B4EC69E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996998" y="1393698"/>
            <a:ext cx="6278130" cy="4431982"/>
            <a:chOff x="2600960" y="1609804"/>
            <a:chExt cx="6278130" cy="44319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337" y="382579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7004921" y="2494341"/>
            <a:ext cx="4340016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그리워 멀리 하나에 이름과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무엇인지 별에도 어머니 이름자 </a:t>
            </a:r>
            <a:r>
              <a:rPr lang="ko-KR" altLang="en-US" sz="22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거외다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하나에 슬퍼하는 너무나 위에 된 봅니다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없이 별에도 이름을 나는 풀이 </a:t>
            </a:r>
            <a:r>
              <a:rPr lang="ko-KR" altLang="en-US" sz="2200" i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거외다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부끄러운 시와 계절이 봅니다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5950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2C7195-C8FC-4274-8D06-A75954E5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9825A2A-9B78-42B5-B1E3-2BC5726065BF}"/>
              </a:ext>
            </a:extLst>
          </p:cNvPr>
          <p:cNvGrpSpPr/>
          <p:nvPr/>
        </p:nvGrpSpPr>
        <p:grpSpPr>
          <a:xfrm>
            <a:off x="3540642" y="4784825"/>
            <a:ext cx="5167423" cy="1102895"/>
            <a:chOff x="3540642" y="4784825"/>
            <a:chExt cx="5167423" cy="110289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2BDDB42-8B63-4CE1-AE8D-57DAEB281D57}"/>
                </a:ext>
              </a:extLst>
            </p:cNvPr>
            <p:cNvSpPr/>
            <p:nvPr/>
          </p:nvSpPr>
          <p:spPr>
            <a:xfrm>
              <a:off x="3540642" y="4784825"/>
              <a:ext cx="5167423" cy="11028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4F8882-D9D3-4FE9-B91F-05379BD03F30}"/>
                </a:ext>
              </a:extLst>
            </p:cNvPr>
            <p:cNvSpPr txBox="1"/>
            <p:nvPr/>
          </p:nvSpPr>
          <p:spPr>
            <a:xfrm>
              <a:off x="3824685" y="5014228"/>
              <a:ext cx="45993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마음 챙김이 필요할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214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F58EFD-D353-4937-93E6-65FF1E11B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102C20EB-8CBB-4DD1-BDEC-3AE4576D6C51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1BF1CFA-08A4-46B3-BB28-056881536285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4DCD9D4-AE9E-49FC-9928-1827BE13223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8" name="그래픽 5" descr="트레일러">
                  <a:extLst>
                    <a:ext uri="{FF2B5EF4-FFF2-40B4-BE49-F238E27FC236}">
                      <a16:creationId xmlns:a16="http://schemas.microsoft.com/office/drawing/2014/main" id="{9E9CD093-952A-42AE-9EFC-185447FD212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11" name="자유형: 도형 110">
                    <a:extLst>
                      <a:ext uri="{FF2B5EF4-FFF2-40B4-BE49-F238E27FC236}">
                        <a16:creationId xmlns:a16="http://schemas.microsoft.com/office/drawing/2014/main" id="{AF8C628A-64A1-4148-9152-4BB3F0D0B912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2" name="자유형: 도형 111">
                    <a:extLst>
                      <a:ext uri="{FF2B5EF4-FFF2-40B4-BE49-F238E27FC236}">
                        <a16:creationId xmlns:a16="http://schemas.microsoft.com/office/drawing/2014/main" id="{21A1A681-D03F-4BFB-AD7D-44C13A90F5C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3" name="자유형: 도형 112">
                    <a:extLst>
                      <a:ext uri="{FF2B5EF4-FFF2-40B4-BE49-F238E27FC236}">
                        <a16:creationId xmlns:a16="http://schemas.microsoft.com/office/drawing/2014/main" id="{0A60C638-3C62-4741-9907-6B722E73CD6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9" name="그래픽 7" descr="백팩">
                  <a:extLst>
                    <a:ext uri="{FF2B5EF4-FFF2-40B4-BE49-F238E27FC236}">
                      <a16:creationId xmlns:a16="http://schemas.microsoft.com/office/drawing/2014/main" id="{C2C96476-C97A-460B-B9E2-AA0E7E8D6CE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0" name="그래픽 9" descr="피크닉 테이블">
                  <a:extLst>
                    <a:ext uri="{FF2B5EF4-FFF2-40B4-BE49-F238E27FC236}">
                      <a16:creationId xmlns:a16="http://schemas.microsoft.com/office/drawing/2014/main" id="{E8A52E2B-A196-48C8-B626-E57616D58B7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1" name="그래픽 11" descr="하이킹">
                  <a:extLst>
                    <a:ext uri="{FF2B5EF4-FFF2-40B4-BE49-F238E27FC236}">
                      <a16:creationId xmlns:a16="http://schemas.microsoft.com/office/drawing/2014/main" id="{0965471D-FE3A-4997-99E8-3B04EA522ED5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4741C2F7-0746-4328-A8B0-7BD00474521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C921A9CF-708A-4A2F-B7EE-0A0B4B26A42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556D8D43-1CF4-4D12-BAFC-5A2478839EF9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9" name="자유형: 도형 108">
                    <a:extLst>
                      <a:ext uri="{FF2B5EF4-FFF2-40B4-BE49-F238E27FC236}">
                        <a16:creationId xmlns:a16="http://schemas.microsoft.com/office/drawing/2014/main" id="{754824A1-C7F8-4789-9A49-F8B9419A74D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10" name="자유형: 도형 109">
                    <a:extLst>
                      <a:ext uri="{FF2B5EF4-FFF2-40B4-BE49-F238E27FC236}">
                        <a16:creationId xmlns:a16="http://schemas.microsoft.com/office/drawing/2014/main" id="{9DA5EB4C-320F-45EA-95B7-890867BB8FB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2" name="그래픽 13" descr="텐트">
                  <a:extLst>
                    <a:ext uri="{FF2B5EF4-FFF2-40B4-BE49-F238E27FC236}">
                      <a16:creationId xmlns:a16="http://schemas.microsoft.com/office/drawing/2014/main" id="{6C22691B-A816-4B6C-9134-7FC28560E4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03" name="그래픽 15" descr="모닥불">
                  <a:extLst>
                    <a:ext uri="{FF2B5EF4-FFF2-40B4-BE49-F238E27FC236}">
                      <a16:creationId xmlns:a16="http://schemas.microsoft.com/office/drawing/2014/main" id="{B1B3C6F7-1DA2-4C1E-8820-F177244838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2353CD75-DE84-4E49-ACA7-34BE54672A0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33BB92FD-3FA6-4FB3-8CF3-A732A87BD95B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88B6F9B7-11CE-4CF2-BD03-108F17A6F2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82" name="그래픽 5" descr="트레일러">
                  <a:extLst>
                    <a:ext uri="{FF2B5EF4-FFF2-40B4-BE49-F238E27FC236}">
                      <a16:creationId xmlns:a16="http://schemas.microsoft.com/office/drawing/2014/main" id="{A82D1EFF-EF8A-409A-9B64-720879EFED7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5" name="자유형: 도형 94">
                    <a:extLst>
                      <a:ext uri="{FF2B5EF4-FFF2-40B4-BE49-F238E27FC236}">
                        <a16:creationId xmlns:a16="http://schemas.microsoft.com/office/drawing/2014/main" id="{CF254E8D-52CF-45B5-86DD-8F18B13002E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" name="자유형: 도형 95">
                    <a:extLst>
                      <a:ext uri="{FF2B5EF4-FFF2-40B4-BE49-F238E27FC236}">
                        <a16:creationId xmlns:a16="http://schemas.microsoft.com/office/drawing/2014/main" id="{7D7A3606-BCC7-4A8A-965F-275A839757E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" name="자유형: 도형 96">
                    <a:extLst>
                      <a:ext uri="{FF2B5EF4-FFF2-40B4-BE49-F238E27FC236}">
                        <a16:creationId xmlns:a16="http://schemas.microsoft.com/office/drawing/2014/main" id="{873C5EA9-B01C-4216-BD7A-9A4D1BC69EC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3" name="그래픽 7" descr="백팩">
                  <a:extLst>
                    <a:ext uri="{FF2B5EF4-FFF2-40B4-BE49-F238E27FC236}">
                      <a16:creationId xmlns:a16="http://schemas.microsoft.com/office/drawing/2014/main" id="{D3BCDD47-ED95-4627-A2E6-42BA0FD590C2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그래픽 9" descr="피크닉 테이블">
                  <a:extLst>
                    <a:ext uri="{FF2B5EF4-FFF2-40B4-BE49-F238E27FC236}">
                      <a16:creationId xmlns:a16="http://schemas.microsoft.com/office/drawing/2014/main" id="{9A14ED3C-C213-4D09-8582-A4D5E10B4B1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5" name="그래픽 11" descr="하이킹">
                  <a:extLst>
                    <a:ext uri="{FF2B5EF4-FFF2-40B4-BE49-F238E27FC236}">
                      <a16:creationId xmlns:a16="http://schemas.microsoft.com/office/drawing/2014/main" id="{D11DAAD1-6387-450C-8615-CCBE795C9859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20681C6E-FDEE-41AF-9BE4-AC5D1C3F01E4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EE94AE2-AC39-483E-8129-ECBB8890AB9C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665D4FE9-84AE-40CC-8F6F-E83F63FE07A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" name="자유형: 도형 92">
                    <a:extLst>
                      <a:ext uri="{FF2B5EF4-FFF2-40B4-BE49-F238E27FC236}">
                        <a16:creationId xmlns:a16="http://schemas.microsoft.com/office/drawing/2014/main" id="{87EE5F08-6ECD-4314-B1F9-F4BA10C99BC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" name="자유형: 도형 93">
                    <a:extLst>
                      <a:ext uri="{FF2B5EF4-FFF2-40B4-BE49-F238E27FC236}">
                        <a16:creationId xmlns:a16="http://schemas.microsoft.com/office/drawing/2014/main" id="{F574FA8F-42E5-444A-ABC4-415827F88273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6" name="그래픽 13" descr="텐트">
                  <a:extLst>
                    <a:ext uri="{FF2B5EF4-FFF2-40B4-BE49-F238E27FC236}">
                      <a16:creationId xmlns:a16="http://schemas.microsoft.com/office/drawing/2014/main" id="{DD1191E0-64E6-46DE-945F-EA7D216C3C8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7" name="그래픽 15" descr="모닥불">
                  <a:extLst>
                    <a:ext uri="{FF2B5EF4-FFF2-40B4-BE49-F238E27FC236}">
                      <a16:creationId xmlns:a16="http://schemas.microsoft.com/office/drawing/2014/main" id="{FE38B467-8873-4BC5-A9C6-FCDD7264616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8856FC99-6A7D-4495-A495-091F0B5DDF98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9D6F04E2-8566-4A86-BCD6-9DCC51EEFEF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066CA14-32DC-415F-A039-F6414392B03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6" name="그래픽 5" descr="트레일러">
                  <a:extLst>
                    <a:ext uri="{FF2B5EF4-FFF2-40B4-BE49-F238E27FC236}">
                      <a16:creationId xmlns:a16="http://schemas.microsoft.com/office/drawing/2014/main" id="{B5FD3A89-4D12-48C5-8CA1-CFDD41DF3DC4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id="{E25AD41E-F7B1-4D1A-AD2E-198F9FB1A9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id="{9F22857E-F27C-4787-B81F-795F8B5103F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id="{3C6B1E76-AE37-4008-A053-1526281D5DA4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7" name="그래픽 7" descr="백팩">
                  <a:extLst>
                    <a:ext uri="{FF2B5EF4-FFF2-40B4-BE49-F238E27FC236}">
                      <a16:creationId xmlns:a16="http://schemas.microsoft.com/office/drawing/2014/main" id="{A95BE408-FC87-4DBA-82B3-5F8AABB6D02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8" name="그래픽 9" descr="피크닉 테이블">
                  <a:extLst>
                    <a:ext uri="{FF2B5EF4-FFF2-40B4-BE49-F238E27FC236}">
                      <a16:creationId xmlns:a16="http://schemas.microsoft.com/office/drawing/2014/main" id="{1C4048B0-F90C-4647-8432-9F6F450A492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9" name="그래픽 11" descr="하이킹">
                  <a:extLst>
                    <a:ext uri="{FF2B5EF4-FFF2-40B4-BE49-F238E27FC236}">
                      <a16:creationId xmlns:a16="http://schemas.microsoft.com/office/drawing/2014/main" id="{6E47A2DD-2D80-49FB-B956-984D81C7962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71EAAF3F-D17D-40E7-9FC8-D69BA3CEA54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B9B0BAFB-63D1-46A1-B9BB-881B315F768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43FFB6-91B8-469D-968C-7B145A80BF4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" name="자유형: 도형 76">
                    <a:extLst>
                      <a:ext uri="{FF2B5EF4-FFF2-40B4-BE49-F238E27FC236}">
                        <a16:creationId xmlns:a16="http://schemas.microsoft.com/office/drawing/2014/main" id="{224ECF7B-ACBC-4A42-83EB-9462ECC11C7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" name="자유형: 도형 77">
                    <a:extLst>
                      <a:ext uri="{FF2B5EF4-FFF2-40B4-BE49-F238E27FC236}">
                        <a16:creationId xmlns:a16="http://schemas.microsoft.com/office/drawing/2014/main" id="{16C960BE-AF90-47A7-8CBB-B1F1C70555A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0" name="그래픽 13" descr="텐트">
                  <a:extLst>
                    <a:ext uri="{FF2B5EF4-FFF2-40B4-BE49-F238E27FC236}">
                      <a16:creationId xmlns:a16="http://schemas.microsoft.com/office/drawing/2014/main" id="{37A27FBA-FA1D-4CC3-A78D-F15273F5EE52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71" name="그래픽 15" descr="모닥불">
                  <a:extLst>
                    <a:ext uri="{FF2B5EF4-FFF2-40B4-BE49-F238E27FC236}">
                      <a16:creationId xmlns:a16="http://schemas.microsoft.com/office/drawing/2014/main" id="{3E9F265E-941D-48B4-AD65-28D66362E4F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F89BFA44-76E8-4F68-B997-EB8AB68C86D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D7E88C38-C02F-4CEE-9D44-630A1689E67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6866890-037B-4C05-A76F-F3F35E2DAEF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7B6D4-CF55-4C23-9B04-C212A0C4034B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7" name="그래픽 5" descr="트레일러">
                  <a:extLst>
                    <a:ext uri="{FF2B5EF4-FFF2-40B4-BE49-F238E27FC236}">
                      <a16:creationId xmlns:a16="http://schemas.microsoft.com/office/drawing/2014/main" id="{493842FC-FE1E-462A-B242-99BDD8BD40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60" name="자유형: 도형 59">
                    <a:extLst>
                      <a:ext uri="{FF2B5EF4-FFF2-40B4-BE49-F238E27FC236}">
                        <a16:creationId xmlns:a16="http://schemas.microsoft.com/office/drawing/2014/main" id="{EB283B33-FE31-4AB1-95E3-39D2D06C1CF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" name="자유형: 도형 60">
                    <a:extLst>
                      <a:ext uri="{FF2B5EF4-FFF2-40B4-BE49-F238E27FC236}">
                        <a16:creationId xmlns:a16="http://schemas.microsoft.com/office/drawing/2014/main" id="{C0D78906-B7E4-421B-A210-2AC2DFB0E355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" name="자유형: 도형 61">
                    <a:extLst>
                      <a:ext uri="{FF2B5EF4-FFF2-40B4-BE49-F238E27FC236}">
                        <a16:creationId xmlns:a16="http://schemas.microsoft.com/office/drawing/2014/main" id="{F31CE4E4-C25E-4AE7-85C1-CA4BD032CDF2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8" name="그래픽 7" descr="백팩">
                  <a:extLst>
                    <a:ext uri="{FF2B5EF4-FFF2-40B4-BE49-F238E27FC236}">
                      <a16:creationId xmlns:a16="http://schemas.microsoft.com/office/drawing/2014/main" id="{ED79E836-AE36-49C7-92D6-2BAACDB0E3CC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9" name="그래픽 9" descr="피크닉 테이블">
                  <a:extLst>
                    <a:ext uri="{FF2B5EF4-FFF2-40B4-BE49-F238E27FC236}">
                      <a16:creationId xmlns:a16="http://schemas.microsoft.com/office/drawing/2014/main" id="{4F32E29D-2668-4673-BFA1-5891280A256C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0" name="그래픽 11" descr="하이킹">
                  <a:extLst>
                    <a:ext uri="{FF2B5EF4-FFF2-40B4-BE49-F238E27FC236}">
                      <a16:creationId xmlns:a16="http://schemas.microsoft.com/office/drawing/2014/main" id="{8B1942DB-D1AA-418F-BA55-810EFD0F9DD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ACB92962-72C2-4B36-873E-303A7AF22BCF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3C9D772A-C280-4072-846D-2786D5C1D05F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8AB59415-F525-4FF7-AE17-533D7BF6A86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" name="자유형: 도형 57">
                    <a:extLst>
                      <a:ext uri="{FF2B5EF4-FFF2-40B4-BE49-F238E27FC236}">
                        <a16:creationId xmlns:a16="http://schemas.microsoft.com/office/drawing/2014/main" id="{9000FFCD-4D26-4515-AC65-65684159CD00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" name="자유형: 도형 58">
                    <a:extLst>
                      <a:ext uri="{FF2B5EF4-FFF2-40B4-BE49-F238E27FC236}">
                        <a16:creationId xmlns:a16="http://schemas.microsoft.com/office/drawing/2014/main" id="{32BCACE0-F4C1-4A90-97F6-CAB24959182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51" name="그래픽 13" descr="텐트">
                  <a:extLst>
                    <a:ext uri="{FF2B5EF4-FFF2-40B4-BE49-F238E27FC236}">
                      <a16:creationId xmlns:a16="http://schemas.microsoft.com/office/drawing/2014/main" id="{6B7CEC7E-58E4-4ED9-8119-A0301BFA85F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2" name="그래픽 15" descr="모닥불">
                  <a:extLst>
                    <a:ext uri="{FF2B5EF4-FFF2-40B4-BE49-F238E27FC236}">
                      <a16:creationId xmlns:a16="http://schemas.microsoft.com/office/drawing/2014/main" id="{DC386FFA-37A6-446D-8C4E-B868D1B26EE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246B0323-F9DA-4F87-8B63-D59733EA741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92C90-C57D-49EB-89C1-40FFDA875A52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3008ADF-6898-4F59-9ADA-BEFF04E98DCA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31" name="그래픽 5" descr="트레일러">
                  <a:extLst>
                    <a:ext uri="{FF2B5EF4-FFF2-40B4-BE49-F238E27FC236}">
                      <a16:creationId xmlns:a16="http://schemas.microsoft.com/office/drawing/2014/main" id="{EBB63E92-2914-4C26-9B63-76AADC7B11C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44" name="자유형: 도형 43">
                    <a:extLst>
                      <a:ext uri="{FF2B5EF4-FFF2-40B4-BE49-F238E27FC236}">
                        <a16:creationId xmlns:a16="http://schemas.microsoft.com/office/drawing/2014/main" id="{B1DB0E97-A551-40CE-B211-C16BFA0A9D5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5" name="자유형: 도형 44">
                    <a:extLst>
                      <a:ext uri="{FF2B5EF4-FFF2-40B4-BE49-F238E27FC236}">
                        <a16:creationId xmlns:a16="http://schemas.microsoft.com/office/drawing/2014/main" id="{32CE7404-468A-4E94-A1F1-597E4861549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6" name="자유형: 도형 45">
                    <a:extLst>
                      <a:ext uri="{FF2B5EF4-FFF2-40B4-BE49-F238E27FC236}">
                        <a16:creationId xmlns:a16="http://schemas.microsoft.com/office/drawing/2014/main" id="{E44C59AE-7C64-4B9F-AC86-BDCB408B685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2" name="그래픽 7" descr="백팩">
                  <a:extLst>
                    <a:ext uri="{FF2B5EF4-FFF2-40B4-BE49-F238E27FC236}">
                      <a16:creationId xmlns:a16="http://schemas.microsoft.com/office/drawing/2014/main" id="{6FC2E902-5F4C-4BD0-B5CC-55E84A84AE8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3" name="그래픽 9" descr="피크닉 테이블">
                  <a:extLst>
                    <a:ext uri="{FF2B5EF4-FFF2-40B4-BE49-F238E27FC236}">
                      <a16:creationId xmlns:a16="http://schemas.microsoft.com/office/drawing/2014/main" id="{F85E6AAD-DF6D-4DE1-A7B7-B9CB122D6FC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4" name="그래픽 11" descr="하이킹">
                  <a:extLst>
                    <a:ext uri="{FF2B5EF4-FFF2-40B4-BE49-F238E27FC236}">
                      <a16:creationId xmlns:a16="http://schemas.microsoft.com/office/drawing/2014/main" id="{935AEF7A-3419-49E9-8839-2D6CF2F6611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ECB1715D-DE6D-4C93-B170-F991ADE95E1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CAC6DB5F-25AE-4810-AC91-2352919445C2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34D8AB51-A838-450B-8CE3-CDC9980644C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" name="자유형: 도형 41">
                    <a:extLst>
                      <a:ext uri="{FF2B5EF4-FFF2-40B4-BE49-F238E27FC236}">
                        <a16:creationId xmlns:a16="http://schemas.microsoft.com/office/drawing/2014/main" id="{E402422C-1EE0-4671-AE9B-A6B817FFEE5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" name="자유형: 도형 42">
                    <a:extLst>
                      <a:ext uri="{FF2B5EF4-FFF2-40B4-BE49-F238E27FC236}">
                        <a16:creationId xmlns:a16="http://schemas.microsoft.com/office/drawing/2014/main" id="{851E0422-B280-4BBF-8AF4-0AC89185934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5" name="그래픽 13" descr="텐트">
                  <a:extLst>
                    <a:ext uri="{FF2B5EF4-FFF2-40B4-BE49-F238E27FC236}">
                      <a16:creationId xmlns:a16="http://schemas.microsoft.com/office/drawing/2014/main" id="{BB989B65-877E-4B72-B1CB-CF062C8ACA6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6" name="그래픽 15" descr="모닥불">
                  <a:extLst>
                    <a:ext uri="{FF2B5EF4-FFF2-40B4-BE49-F238E27FC236}">
                      <a16:creationId xmlns:a16="http://schemas.microsoft.com/office/drawing/2014/main" id="{47798CD3-0614-4C9B-9F48-646E8C8A0A6D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75650974-41A6-4492-8440-3C0830F3262F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A3ACE168-3B1A-4CBE-8394-AF1620D07EA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39BE0A7-A9F3-4C27-9842-396C7E31FAED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5" name="그래픽 5" descr="트레일러">
                  <a:extLst>
                    <a:ext uri="{FF2B5EF4-FFF2-40B4-BE49-F238E27FC236}">
                      <a16:creationId xmlns:a16="http://schemas.microsoft.com/office/drawing/2014/main" id="{7D214997-2F52-4B85-AF58-9A795B543C3A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8" name="자유형: 도형 27">
                    <a:extLst>
                      <a:ext uri="{FF2B5EF4-FFF2-40B4-BE49-F238E27FC236}">
                        <a16:creationId xmlns:a16="http://schemas.microsoft.com/office/drawing/2014/main" id="{A561CBB7-5B10-419A-80B7-9925BF2E4DD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" name="자유형: 도형 28">
                    <a:extLst>
                      <a:ext uri="{FF2B5EF4-FFF2-40B4-BE49-F238E27FC236}">
                        <a16:creationId xmlns:a16="http://schemas.microsoft.com/office/drawing/2014/main" id="{7C84DBC3-F999-4F7E-B169-8EEBC8E3C81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" name="자유형: 도형 29">
                    <a:extLst>
                      <a:ext uri="{FF2B5EF4-FFF2-40B4-BE49-F238E27FC236}">
                        <a16:creationId xmlns:a16="http://schemas.microsoft.com/office/drawing/2014/main" id="{73D99FB2-075D-4501-877F-0C3798BA689D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6" name="그래픽 7" descr="백팩">
                  <a:extLst>
                    <a:ext uri="{FF2B5EF4-FFF2-40B4-BE49-F238E27FC236}">
                      <a16:creationId xmlns:a16="http://schemas.microsoft.com/office/drawing/2014/main" id="{CB48133D-6927-4042-A67A-2594D8DB6415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" name="그래픽 9" descr="피크닉 테이블">
                  <a:extLst>
                    <a:ext uri="{FF2B5EF4-FFF2-40B4-BE49-F238E27FC236}">
                      <a16:creationId xmlns:a16="http://schemas.microsoft.com/office/drawing/2014/main" id="{02A6E98E-6D3F-4567-84E8-5400B68B6C4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" name="그래픽 11" descr="하이킹">
                  <a:extLst>
                    <a:ext uri="{FF2B5EF4-FFF2-40B4-BE49-F238E27FC236}">
                      <a16:creationId xmlns:a16="http://schemas.microsoft.com/office/drawing/2014/main" id="{52B592FA-FC20-492F-B4C4-AD309B77B354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6A4E6CA9-F8D9-44B9-90B2-4E27AD685BE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49B3A0D5-682A-4D95-AC20-A34C1C4AA09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BEAB40E-C0DC-4956-8230-16DFEE29EFDD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" name="자유형: 도형 25">
                    <a:extLst>
                      <a:ext uri="{FF2B5EF4-FFF2-40B4-BE49-F238E27FC236}">
                        <a16:creationId xmlns:a16="http://schemas.microsoft.com/office/drawing/2014/main" id="{C7DFA9DD-18CD-41BC-8F87-FF1E15E5E9D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" name="자유형: 도형 26">
                    <a:extLst>
                      <a:ext uri="{FF2B5EF4-FFF2-40B4-BE49-F238E27FC236}">
                        <a16:creationId xmlns:a16="http://schemas.microsoft.com/office/drawing/2014/main" id="{BF4D0FE4-E38F-437E-AECB-C7D6B89B9A1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" name="그래픽 13" descr="텐트">
                  <a:extLst>
                    <a:ext uri="{FF2B5EF4-FFF2-40B4-BE49-F238E27FC236}">
                      <a16:creationId xmlns:a16="http://schemas.microsoft.com/office/drawing/2014/main" id="{C31F4230-7B0F-4EA8-AE88-523D52EB414C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" name="그래픽 15" descr="모닥불">
                  <a:extLst>
                    <a:ext uri="{FF2B5EF4-FFF2-40B4-BE49-F238E27FC236}">
                      <a16:creationId xmlns:a16="http://schemas.microsoft.com/office/drawing/2014/main" id="{2FAAEAD7-7190-41AF-A50C-D3022DB5A727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D948BB75-207E-4EC7-8C74-74D3AB5A146A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788288F3-1387-422C-8DCD-E4835F069568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045342DC-EAEC-420E-B445-19D303A7D8E8}"/>
              </a:ext>
            </a:extLst>
          </p:cNvPr>
          <p:cNvSpPr/>
          <p:nvPr/>
        </p:nvSpPr>
        <p:spPr>
          <a:xfrm>
            <a:off x="6094967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550ED15-0DA9-4C72-87A6-4F5804BBDFFC}"/>
              </a:ext>
            </a:extLst>
          </p:cNvPr>
          <p:cNvSpPr txBox="1"/>
          <p:nvPr/>
        </p:nvSpPr>
        <p:spPr>
          <a:xfrm>
            <a:off x="6562327" y="2468880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 내용을 입력하세요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D325B4-02E7-4AD6-8E95-74A40B69D101}"/>
              </a:ext>
            </a:extLst>
          </p:cNvPr>
          <p:cNvSpPr txBox="1"/>
          <p:nvPr/>
        </p:nvSpPr>
        <p:spPr>
          <a:xfrm>
            <a:off x="6490483" y="323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9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A0D50C-992D-47B8-ADEE-68188E03B6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379FFCC-4FC9-40B9-8C64-B12A5056E654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F09BBCA-665B-473D-9400-F78438A81456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C2213A4-05EF-49E0-9B7D-921F41F290EC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1B5DAE75-ABAD-4CC2-A4DF-E5CC58E853D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9D953A56-52DA-4405-950C-4D935AA25465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B0BDC719-631E-419A-9029-041DEAB72749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D04513A7-9CF4-46FA-B86D-1FA4B85CF0F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51044D0E-5523-474C-9801-31C7636E26C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78AA4A07-5B66-4438-A322-BA91FDE7EDD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BDAAEE12-B35F-4174-A584-48A2B958CB4E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3D9FE615-27F8-4294-B138-406CC3430845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F1A70C68-42AB-4F4E-AD22-92E6428A8B7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960EDC9-C41B-413A-A42D-D69B928873C7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A9AEE6B6-575E-4AB6-A6E7-E9724979FE53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446C431C-4D5B-4481-950B-FC05EB312D0B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54577A19-AC6A-4EB4-A773-4E38BA4D5E9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BC95D46E-8084-496C-BB22-F0022EA4FED8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C38DB47F-3973-4851-A41D-00D5860D613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5BEE315F-B3B2-49A3-ABA0-610C6BF1608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AB5DA925-61CB-4928-8007-80469E624A02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0B73465C-4123-412B-8884-A1AE38EC5D65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EE96FFCC-0B8A-420F-B8A8-79AD9CB1722B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404724E9-4FBB-4E01-AD19-3EEB37D8B200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F8E64C40-BA92-40BF-924F-9EDC8649B20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0DF7C4D2-81C8-4BE5-AE9A-152DD57D16C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5AE6DF47-B79B-46E0-BB4F-6A3E3E44C241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4B1F15DB-4113-4271-A00E-F977060C97A1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062F77D3-6C04-4413-9DA6-42D538D1DBA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87D5305-6D21-4A7F-9359-782F4B58395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2C7A7E35-F52B-45FA-819A-00278B58426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B6916EE1-FCC0-433F-9066-3FD5CEAC8B8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5DF454B8-58ED-493A-AD5F-D3F38964D0D6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D4409A3B-4BA5-4D4C-A2B0-66B5C038A3FE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5AD0695-BF01-4ACB-B730-A63BC0B76CB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86F70201-9869-45B2-8BD5-2F460034359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69FCCCBD-59CD-4C36-B817-B4289A341C7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8FFBF64-CC76-4CCA-BEC2-3BDFF2D84B6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11C533BE-A3E7-4F8D-AB4A-0F9FC85605F1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063045FB-59CF-4531-A964-334A7788F289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6E8864E9-3442-45D2-B5F6-AE53AA394B2C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71C7990A-204A-403E-9A85-10FE872CFD93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91C79F1-CBC3-4BDB-AA88-E7C7B694D893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2279C295-BD5C-4151-AEA0-5A303B57DC55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4593D49E-B00D-4469-8FEE-1B8131BFC2D2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F64EA7B4-8714-40DE-9955-2146F83F61DD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71F1A847-BF0C-40A2-84CD-59E982B8EFEA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6452E1A0-4128-498C-B220-8187ACAF7EF5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60128C99-3794-49A0-8AC0-E69B12A3327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CACE1174-E859-4FB3-A140-A52289F94C8F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57A3C61A-A053-4F07-9E75-BB76C245F780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D5E5E6D9-A82F-4DD2-8295-551798BC6ED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5FD8895B-04DB-4BB5-B1D0-56C81427E393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046AED96-C12D-459D-A044-C0209CC163E7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7D10354-12C4-4BE3-B1EE-B036CCA669B3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DAEE3F6-A721-401B-8666-C09B2F9BF64D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2" name="그래픽 5" descr="트레일러">
                  <a:extLst>
                    <a:ext uri="{FF2B5EF4-FFF2-40B4-BE49-F238E27FC236}">
                      <a16:creationId xmlns:a16="http://schemas.microsoft.com/office/drawing/2014/main" id="{70E99F07-2C0B-47D7-8D9E-DF3D21AA31B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314454FC-2B9D-4C2E-8E51-88CFEE80A47F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B17E0BA4-ADFC-4509-BB31-DDACB8B0A547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" name="자유형: 도형 56">
                    <a:extLst>
                      <a:ext uri="{FF2B5EF4-FFF2-40B4-BE49-F238E27FC236}">
                        <a16:creationId xmlns:a16="http://schemas.microsoft.com/office/drawing/2014/main" id="{3D4AD6FE-3A53-4ACC-AC86-46EB3701682E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3" name="그래픽 7" descr="백팩">
                  <a:extLst>
                    <a:ext uri="{FF2B5EF4-FFF2-40B4-BE49-F238E27FC236}">
                      <a16:creationId xmlns:a16="http://schemas.microsoft.com/office/drawing/2014/main" id="{3287916E-0D4F-43DB-83E6-AEBC004F806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4" name="그래픽 9" descr="피크닉 테이블">
                  <a:extLst>
                    <a:ext uri="{FF2B5EF4-FFF2-40B4-BE49-F238E27FC236}">
                      <a16:creationId xmlns:a16="http://schemas.microsoft.com/office/drawing/2014/main" id="{4419A006-CA10-43C9-B7FE-DA230966662F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5" name="그래픽 11" descr="하이킹">
                  <a:extLst>
                    <a:ext uri="{FF2B5EF4-FFF2-40B4-BE49-F238E27FC236}">
                      <a16:creationId xmlns:a16="http://schemas.microsoft.com/office/drawing/2014/main" id="{5FC17E5C-AE48-425A-ABFE-B80EB93D8CD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6A5BBB18-AEBB-4949-8636-C68C6D73F5F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4438055F-8AA5-447C-855A-4FE367D42C2D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8FB56226-A716-4DBA-80EB-CE67166AFD6A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E0B14A4-7361-4A7B-A62C-3F40390B874C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AF208D24-5D5F-4CC2-A2AE-CEB8A7A8B47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6" name="그래픽 13" descr="텐트">
                  <a:extLst>
                    <a:ext uri="{FF2B5EF4-FFF2-40B4-BE49-F238E27FC236}">
                      <a16:creationId xmlns:a16="http://schemas.microsoft.com/office/drawing/2014/main" id="{F82EF174-77AF-4DAF-BFF3-7FD1D00F771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7" name="그래픽 15" descr="모닥불">
                  <a:extLst>
                    <a:ext uri="{FF2B5EF4-FFF2-40B4-BE49-F238E27FC236}">
                      <a16:creationId xmlns:a16="http://schemas.microsoft.com/office/drawing/2014/main" id="{56312F83-77ED-4312-A63D-AAA414FD3860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485B60CD-7F83-4899-A1DA-7367A7BC4C86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113A739F-F9F9-4DD1-8B4C-67C6E3201B60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C1F498C2-C894-4516-85CA-8618EE74A8F7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6" name="그래픽 5" descr="트레일러">
                  <a:extLst>
                    <a:ext uri="{FF2B5EF4-FFF2-40B4-BE49-F238E27FC236}">
                      <a16:creationId xmlns:a16="http://schemas.microsoft.com/office/drawing/2014/main" id="{ABBB2B16-D031-482D-9BF4-1847D6C27925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1CD42114-7380-4A2C-806F-AA54FBC093A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8E240092-D341-4867-BE4F-33B890421A96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" name="자유형: 도형 40">
                    <a:extLst>
                      <a:ext uri="{FF2B5EF4-FFF2-40B4-BE49-F238E27FC236}">
                        <a16:creationId xmlns:a16="http://schemas.microsoft.com/office/drawing/2014/main" id="{D033FF8A-3C72-461C-B757-B1CCE983147F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7" name="그래픽 7" descr="백팩">
                  <a:extLst>
                    <a:ext uri="{FF2B5EF4-FFF2-40B4-BE49-F238E27FC236}">
                      <a16:creationId xmlns:a16="http://schemas.microsoft.com/office/drawing/2014/main" id="{B69705E3-7B1C-488C-9FF6-820417849BC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" name="그래픽 9" descr="피크닉 테이블">
                  <a:extLst>
                    <a:ext uri="{FF2B5EF4-FFF2-40B4-BE49-F238E27FC236}">
                      <a16:creationId xmlns:a16="http://schemas.microsoft.com/office/drawing/2014/main" id="{A5CABBCD-FD8F-41FB-A5A1-6DC4BDF0846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" name="그래픽 11" descr="하이킹">
                  <a:extLst>
                    <a:ext uri="{FF2B5EF4-FFF2-40B4-BE49-F238E27FC236}">
                      <a16:creationId xmlns:a16="http://schemas.microsoft.com/office/drawing/2014/main" id="{4CCE59AB-5EC7-4801-9D0F-5DEFC645D270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0FAAC92-41B9-4911-A746-DCC018FC1AB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9D97AB9-AF75-437A-9547-1E91888AE8D3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1FF28FD9-B2A2-4F17-B04C-F4D368B6DBCF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F5E9F225-9696-443C-B99F-A3B4E2A4D2A5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EC55E6D1-02E5-49EC-8771-09E834768132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30" name="그래픽 13" descr="텐트">
                  <a:extLst>
                    <a:ext uri="{FF2B5EF4-FFF2-40B4-BE49-F238E27FC236}">
                      <a16:creationId xmlns:a16="http://schemas.microsoft.com/office/drawing/2014/main" id="{E4626C55-0CF1-46FC-B618-2D8C6B168EF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1" name="그래픽 15" descr="모닥불">
                  <a:extLst>
                    <a:ext uri="{FF2B5EF4-FFF2-40B4-BE49-F238E27FC236}">
                      <a16:creationId xmlns:a16="http://schemas.microsoft.com/office/drawing/2014/main" id="{DA9F3663-55DE-4841-B0E4-4CBECBE3E180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7E475884-61F7-4D45-89EB-D515FA74F625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1057A20C-57C0-4532-A1B0-AF977CF439CC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5EBBCCD-1B47-471A-9A21-A03D623F2309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10" name="그래픽 5" descr="트레일러">
                  <a:extLst>
                    <a:ext uri="{FF2B5EF4-FFF2-40B4-BE49-F238E27FC236}">
                      <a16:creationId xmlns:a16="http://schemas.microsoft.com/office/drawing/2014/main" id="{744DBCFA-FE63-45FF-A40E-4EFA7FF2D84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FC03B5BD-413B-439C-962F-A8FD639E3CC7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CAEEF2DE-5223-40D5-832D-65D86F5D213E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" name="자유형: 도형 24">
                    <a:extLst>
                      <a:ext uri="{FF2B5EF4-FFF2-40B4-BE49-F238E27FC236}">
                        <a16:creationId xmlns:a16="http://schemas.microsoft.com/office/drawing/2014/main" id="{432BC934-E05E-4AB4-AFE9-ED00E71359DC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1" name="그래픽 7" descr="백팩">
                  <a:extLst>
                    <a:ext uri="{FF2B5EF4-FFF2-40B4-BE49-F238E27FC236}">
                      <a16:creationId xmlns:a16="http://schemas.microsoft.com/office/drawing/2014/main" id="{EE473E33-4680-439C-9A0A-CC132007BFDD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" name="그래픽 9" descr="피크닉 테이블">
                  <a:extLst>
                    <a:ext uri="{FF2B5EF4-FFF2-40B4-BE49-F238E27FC236}">
                      <a16:creationId xmlns:a16="http://schemas.microsoft.com/office/drawing/2014/main" id="{46178238-B956-4A20-8B7E-1345C13FA92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" name="그래픽 11" descr="하이킹">
                  <a:extLst>
                    <a:ext uri="{FF2B5EF4-FFF2-40B4-BE49-F238E27FC236}">
                      <a16:creationId xmlns:a16="http://schemas.microsoft.com/office/drawing/2014/main" id="{DCA0981F-B034-4FBF-9152-774ACEA22623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4FF28348-5902-4820-A3A1-1D7A64914A62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EF3B29A2-411C-4837-87B5-1BF70AED174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7DAFC18D-8145-4A00-805D-BF223EA1B37B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909979C9-8676-479C-8283-C7AC0A839AA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C056B603-E2C2-4F5D-8BA1-803809AC19C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" name="그래픽 13" descr="텐트">
                  <a:extLst>
                    <a:ext uri="{FF2B5EF4-FFF2-40B4-BE49-F238E27FC236}">
                      <a16:creationId xmlns:a16="http://schemas.microsoft.com/office/drawing/2014/main" id="{DF20129A-51F8-4DAD-B1A5-ACF246F58C86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5" name="그래픽 15" descr="모닥불">
                  <a:extLst>
                    <a:ext uri="{FF2B5EF4-FFF2-40B4-BE49-F238E27FC236}">
                      <a16:creationId xmlns:a16="http://schemas.microsoft.com/office/drawing/2014/main" id="{5F5CA480-4B3B-4FA8-9352-3AD59152652A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367A3D34-A36B-4EC9-8FFD-934B6F27348B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31E5BDE7-3F4B-4F06-BC82-28ED55FFC6E1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A7332CE-6BB3-429B-9568-37E0EBCD460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7ADC32C-51A9-4B6D-AC5B-D752C2D81DB0}"/>
              </a:ext>
            </a:extLst>
          </p:cNvPr>
          <p:cNvSpPr txBox="1"/>
          <p:nvPr/>
        </p:nvSpPr>
        <p:spPr>
          <a:xfrm>
            <a:off x="467360" y="5897880"/>
            <a:ext cx="2627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 내용 입력하기</a:t>
            </a:r>
            <a:r>
              <a:rPr lang="en-US" altLang="ko-KR" sz="2800" spc="-3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endParaRPr lang="ko-KR" altLang="en-US" sz="2800" spc="-3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543ED3-1B41-4B2E-986B-466B5F02E6F1}"/>
              </a:ext>
            </a:extLst>
          </p:cNvPr>
          <p:cNvSpPr txBox="1"/>
          <p:nvPr/>
        </p:nvSpPr>
        <p:spPr>
          <a:xfrm>
            <a:off x="395516" y="3752464"/>
            <a:ext cx="205376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Q.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1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63576-F68D-4DEB-9EB7-8AC05AA696D3}"/>
              </a:ext>
            </a:extLst>
          </p:cNvPr>
          <p:cNvSpPr txBox="1"/>
          <p:nvPr/>
        </p:nvSpPr>
        <p:spPr>
          <a:xfrm>
            <a:off x="4692410" y="3075057"/>
            <a:ext cx="28071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감사합니다</a:t>
            </a: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!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04429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5E2A12-3655-4BA5-A24D-0DF8A8702B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6E1B89E4-0C99-44DA-82D1-5BC2DEC0499F}"/>
              </a:ext>
            </a:extLst>
          </p:cNvPr>
          <p:cNvGrpSpPr/>
          <p:nvPr/>
        </p:nvGrpSpPr>
        <p:grpSpPr>
          <a:xfrm>
            <a:off x="122067" y="6532152"/>
            <a:ext cx="11985637" cy="325848"/>
            <a:chOff x="122067" y="6532152"/>
            <a:chExt cx="11985637" cy="32584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B22961A-BC64-4A6E-BF0E-B26BAB4A5B7A}"/>
                </a:ext>
              </a:extLst>
            </p:cNvPr>
            <p:cNvGrpSpPr/>
            <p:nvPr/>
          </p:nvGrpSpPr>
          <p:grpSpPr>
            <a:xfrm>
              <a:off x="122067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16B763D-A06B-4642-AB1C-009D2A291165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41" name="그래픽 5" descr="트레일러">
                  <a:extLst>
                    <a:ext uri="{FF2B5EF4-FFF2-40B4-BE49-F238E27FC236}">
                      <a16:creationId xmlns:a16="http://schemas.microsoft.com/office/drawing/2014/main" id="{740FACF4-3819-415C-88E4-9ACF9648619E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54" name="자유형: 도형 53">
                    <a:extLst>
                      <a:ext uri="{FF2B5EF4-FFF2-40B4-BE49-F238E27FC236}">
                        <a16:creationId xmlns:a16="http://schemas.microsoft.com/office/drawing/2014/main" id="{D1E74219-285D-49BA-BA55-1E01BA3A2034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" name="자유형: 도형 54">
                    <a:extLst>
                      <a:ext uri="{FF2B5EF4-FFF2-40B4-BE49-F238E27FC236}">
                        <a16:creationId xmlns:a16="http://schemas.microsoft.com/office/drawing/2014/main" id="{7ABD6F8B-2363-4FAE-B538-690EE8EA787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" name="자유형: 도형 55">
                    <a:extLst>
                      <a:ext uri="{FF2B5EF4-FFF2-40B4-BE49-F238E27FC236}">
                        <a16:creationId xmlns:a16="http://schemas.microsoft.com/office/drawing/2014/main" id="{DC6BC432-47CC-4135-8FEC-2E52425F53EA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2" name="그래픽 7" descr="백팩">
                  <a:extLst>
                    <a:ext uri="{FF2B5EF4-FFF2-40B4-BE49-F238E27FC236}">
                      <a16:creationId xmlns:a16="http://schemas.microsoft.com/office/drawing/2014/main" id="{C6082566-B857-4646-A314-8B697B777D8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" name="그래픽 9" descr="피크닉 테이블">
                  <a:extLst>
                    <a:ext uri="{FF2B5EF4-FFF2-40B4-BE49-F238E27FC236}">
                      <a16:creationId xmlns:a16="http://schemas.microsoft.com/office/drawing/2014/main" id="{5F673A73-FD0B-4269-AA6D-EFB1DB0FFBA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4" name="그래픽 11" descr="하이킹">
                  <a:extLst>
                    <a:ext uri="{FF2B5EF4-FFF2-40B4-BE49-F238E27FC236}">
                      <a16:creationId xmlns:a16="http://schemas.microsoft.com/office/drawing/2014/main" id="{A6B3E4DD-9FB0-4F14-9240-BE6F2B0085DB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49" name="자유형: 도형 48">
                    <a:extLst>
                      <a:ext uri="{FF2B5EF4-FFF2-40B4-BE49-F238E27FC236}">
                        <a16:creationId xmlns:a16="http://schemas.microsoft.com/office/drawing/2014/main" id="{2EC70BE9-B28D-48DA-97A8-9A5F715888BA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" name="자유형: 도형 49">
                    <a:extLst>
                      <a:ext uri="{FF2B5EF4-FFF2-40B4-BE49-F238E27FC236}">
                        <a16:creationId xmlns:a16="http://schemas.microsoft.com/office/drawing/2014/main" id="{5B7028AD-2928-4803-B070-79EFF2C2E94B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" name="자유형: 도형 50">
                    <a:extLst>
                      <a:ext uri="{FF2B5EF4-FFF2-40B4-BE49-F238E27FC236}">
                        <a16:creationId xmlns:a16="http://schemas.microsoft.com/office/drawing/2014/main" id="{51287008-FC3C-4A29-9D52-D8FB6E84F908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" name="자유형: 도형 51">
                    <a:extLst>
                      <a:ext uri="{FF2B5EF4-FFF2-40B4-BE49-F238E27FC236}">
                        <a16:creationId xmlns:a16="http://schemas.microsoft.com/office/drawing/2014/main" id="{EE21922C-2859-4B47-943B-8EEDAB491907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" name="자유형: 도형 52">
                    <a:extLst>
                      <a:ext uri="{FF2B5EF4-FFF2-40B4-BE49-F238E27FC236}">
                        <a16:creationId xmlns:a16="http://schemas.microsoft.com/office/drawing/2014/main" id="{F59D8051-5390-44D4-A6F4-80A0D1AAD621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45" name="그래픽 13" descr="텐트">
                  <a:extLst>
                    <a:ext uri="{FF2B5EF4-FFF2-40B4-BE49-F238E27FC236}">
                      <a16:creationId xmlns:a16="http://schemas.microsoft.com/office/drawing/2014/main" id="{E01D57F9-49DD-406B-8E21-26FEF7F342F4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" name="그래픽 15" descr="모닥불">
                  <a:extLst>
                    <a:ext uri="{FF2B5EF4-FFF2-40B4-BE49-F238E27FC236}">
                      <a16:creationId xmlns:a16="http://schemas.microsoft.com/office/drawing/2014/main" id="{179F3E3C-5252-43D6-A435-CC795DDD745F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47" name="자유형: 도형 46">
                    <a:extLst>
                      <a:ext uri="{FF2B5EF4-FFF2-40B4-BE49-F238E27FC236}">
                        <a16:creationId xmlns:a16="http://schemas.microsoft.com/office/drawing/2014/main" id="{6303412C-2C3A-43A2-BCB4-7024743F7FC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" name="자유형: 도형 47">
                    <a:extLst>
                      <a:ext uri="{FF2B5EF4-FFF2-40B4-BE49-F238E27FC236}">
                        <a16:creationId xmlns:a16="http://schemas.microsoft.com/office/drawing/2014/main" id="{F8A3F79E-8835-4A2E-B085-D4CAA59FC554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D3F90257-328E-4EA4-AB0A-B4EFF565FAED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25" name="그래픽 5" descr="트레일러">
                  <a:extLst>
                    <a:ext uri="{FF2B5EF4-FFF2-40B4-BE49-F238E27FC236}">
                      <a16:creationId xmlns:a16="http://schemas.microsoft.com/office/drawing/2014/main" id="{B3DA79F4-3384-4821-86C6-ABD3229EC012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64E6F18B-58F3-4560-903B-92DBA87EAC81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" name="자유형: 도형 38">
                    <a:extLst>
                      <a:ext uri="{FF2B5EF4-FFF2-40B4-BE49-F238E27FC236}">
                        <a16:creationId xmlns:a16="http://schemas.microsoft.com/office/drawing/2014/main" id="{202A69FB-5149-4671-B124-1184F960589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" name="자유형: 도형 39">
                    <a:extLst>
                      <a:ext uri="{FF2B5EF4-FFF2-40B4-BE49-F238E27FC236}">
                        <a16:creationId xmlns:a16="http://schemas.microsoft.com/office/drawing/2014/main" id="{1A4B3C3D-D65C-4506-A007-CEBD41C10365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6" name="그래픽 7" descr="백팩">
                  <a:extLst>
                    <a:ext uri="{FF2B5EF4-FFF2-40B4-BE49-F238E27FC236}">
                      <a16:creationId xmlns:a16="http://schemas.microsoft.com/office/drawing/2014/main" id="{1A50620D-B943-4495-A12F-6CC92197CA1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" name="그래픽 9" descr="피크닉 테이블">
                  <a:extLst>
                    <a:ext uri="{FF2B5EF4-FFF2-40B4-BE49-F238E27FC236}">
                      <a16:creationId xmlns:a16="http://schemas.microsoft.com/office/drawing/2014/main" id="{E3D12424-05B8-4ABD-B400-05C7080978F4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8" name="그래픽 11" descr="하이킹">
                  <a:extLst>
                    <a:ext uri="{FF2B5EF4-FFF2-40B4-BE49-F238E27FC236}">
                      <a16:creationId xmlns:a16="http://schemas.microsoft.com/office/drawing/2014/main" id="{F7C42D81-79F3-4F3D-82DE-BF633768756D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33" name="자유형: 도형 32">
                    <a:extLst>
                      <a:ext uri="{FF2B5EF4-FFF2-40B4-BE49-F238E27FC236}">
                        <a16:creationId xmlns:a16="http://schemas.microsoft.com/office/drawing/2014/main" id="{940D8D74-4A35-4EA5-B5DF-689D0662AC38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" name="자유형: 도형 33">
                    <a:extLst>
                      <a:ext uri="{FF2B5EF4-FFF2-40B4-BE49-F238E27FC236}">
                        <a16:creationId xmlns:a16="http://schemas.microsoft.com/office/drawing/2014/main" id="{F3D6F6D1-82D4-4628-8ADA-90AA33DC3E81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" name="자유형: 도형 34">
                    <a:extLst>
                      <a:ext uri="{FF2B5EF4-FFF2-40B4-BE49-F238E27FC236}">
                        <a16:creationId xmlns:a16="http://schemas.microsoft.com/office/drawing/2014/main" id="{90030200-0F6D-4C2C-A169-12E1A006DC71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" name="자유형: 도형 35">
                    <a:extLst>
                      <a:ext uri="{FF2B5EF4-FFF2-40B4-BE49-F238E27FC236}">
                        <a16:creationId xmlns:a16="http://schemas.microsoft.com/office/drawing/2014/main" id="{0F00EE92-05C0-41D1-B6C9-A232562B17B2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" name="자유형: 도형 36">
                    <a:extLst>
                      <a:ext uri="{FF2B5EF4-FFF2-40B4-BE49-F238E27FC236}">
                        <a16:creationId xmlns:a16="http://schemas.microsoft.com/office/drawing/2014/main" id="{92F6F8C3-F1B6-4431-BA3A-C47312F036FC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" name="그래픽 13" descr="텐트">
                  <a:extLst>
                    <a:ext uri="{FF2B5EF4-FFF2-40B4-BE49-F238E27FC236}">
                      <a16:creationId xmlns:a16="http://schemas.microsoft.com/office/drawing/2014/main" id="{8FF1EF0D-313E-4E21-B26E-602233728953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0" name="그래픽 15" descr="모닥불">
                  <a:extLst>
                    <a:ext uri="{FF2B5EF4-FFF2-40B4-BE49-F238E27FC236}">
                      <a16:creationId xmlns:a16="http://schemas.microsoft.com/office/drawing/2014/main" id="{BD8BFCB1-2072-4BE3-B17E-BDCA62426B05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31" name="자유형: 도형 30">
                    <a:extLst>
                      <a:ext uri="{FF2B5EF4-FFF2-40B4-BE49-F238E27FC236}">
                        <a16:creationId xmlns:a16="http://schemas.microsoft.com/office/drawing/2014/main" id="{7A5A5D8E-3DEB-424C-8059-9DA6D3E8B6D7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" name="자유형: 도형 31">
                    <a:extLst>
                      <a:ext uri="{FF2B5EF4-FFF2-40B4-BE49-F238E27FC236}">
                        <a16:creationId xmlns:a16="http://schemas.microsoft.com/office/drawing/2014/main" id="{46DBAF5C-92D7-4B61-8570-5B8BCE95FFFE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E994DD08-0BD4-4717-B076-D486C8CC9046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" name="그래픽 5" descr="트레일러">
                  <a:extLst>
                    <a:ext uri="{FF2B5EF4-FFF2-40B4-BE49-F238E27FC236}">
                      <a16:creationId xmlns:a16="http://schemas.microsoft.com/office/drawing/2014/main" id="{FD15DBFE-2AED-4216-BD50-AAFE095FDB46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22" name="자유형: 도형 21">
                    <a:extLst>
                      <a:ext uri="{FF2B5EF4-FFF2-40B4-BE49-F238E27FC236}">
                        <a16:creationId xmlns:a16="http://schemas.microsoft.com/office/drawing/2014/main" id="{E6C96118-5EAC-40B6-AC4E-6834477750DD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3" name="자유형: 도형 22">
                    <a:extLst>
                      <a:ext uri="{FF2B5EF4-FFF2-40B4-BE49-F238E27FC236}">
                        <a16:creationId xmlns:a16="http://schemas.microsoft.com/office/drawing/2014/main" id="{22DFCFAE-3DD4-4833-B337-D0ED2B05FDA4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" name="자유형: 도형 23">
                    <a:extLst>
                      <a:ext uri="{FF2B5EF4-FFF2-40B4-BE49-F238E27FC236}">
                        <a16:creationId xmlns:a16="http://schemas.microsoft.com/office/drawing/2014/main" id="{16125A88-6F24-4D04-A29F-A9659912C1E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0" name="그래픽 7" descr="백팩">
                  <a:extLst>
                    <a:ext uri="{FF2B5EF4-FFF2-40B4-BE49-F238E27FC236}">
                      <a16:creationId xmlns:a16="http://schemas.microsoft.com/office/drawing/2014/main" id="{43257188-62BD-4580-ACF4-33A43094134E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" name="그래픽 9" descr="피크닉 테이블">
                  <a:extLst>
                    <a:ext uri="{FF2B5EF4-FFF2-40B4-BE49-F238E27FC236}">
                      <a16:creationId xmlns:a16="http://schemas.microsoft.com/office/drawing/2014/main" id="{D0DE8062-0ED5-4454-9512-3B0B31AAACE6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2" name="그래픽 11" descr="하이킹">
                  <a:extLst>
                    <a:ext uri="{FF2B5EF4-FFF2-40B4-BE49-F238E27FC236}">
                      <a16:creationId xmlns:a16="http://schemas.microsoft.com/office/drawing/2014/main" id="{4EFB7A03-9E91-4F38-B5BB-4FB9F16217C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7" name="자유형: 도형 16">
                    <a:extLst>
                      <a:ext uri="{FF2B5EF4-FFF2-40B4-BE49-F238E27FC236}">
                        <a16:creationId xmlns:a16="http://schemas.microsoft.com/office/drawing/2014/main" id="{760C7C81-4B16-434B-BF1C-67D98D08CA3C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" name="자유형: 도형 17">
                    <a:extLst>
                      <a:ext uri="{FF2B5EF4-FFF2-40B4-BE49-F238E27FC236}">
                        <a16:creationId xmlns:a16="http://schemas.microsoft.com/office/drawing/2014/main" id="{00D04423-2045-4F89-9BC3-3B46C597A457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" name="자유형: 도형 18">
                    <a:extLst>
                      <a:ext uri="{FF2B5EF4-FFF2-40B4-BE49-F238E27FC236}">
                        <a16:creationId xmlns:a16="http://schemas.microsoft.com/office/drawing/2014/main" id="{903505BA-66DC-468A-ABC7-73A804977CAE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" name="자유형: 도형 19">
                    <a:extLst>
                      <a:ext uri="{FF2B5EF4-FFF2-40B4-BE49-F238E27FC236}">
                        <a16:creationId xmlns:a16="http://schemas.microsoft.com/office/drawing/2014/main" id="{5BD6B099-0296-4C2C-B556-9BBB4D93343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" name="자유형: 도형 20">
                    <a:extLst>
                      <a:ext uri="{FF2B5EF4-FFF2-40B4-BE49-F238E27FC236}">
                        <a16:creationId xmlns:a16="http://schemas.microsoft.com/office/drawing/2014/main" id="{C7067AD8-4595-4D57-AFDD-5F93D47601C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" name="그래픽 13" descr="텐트">
                  <a:extLst>
                    <a:ext uri="{FF2B5EF4-FFF2-40B4-BE49-F238E27FC236}">
                      <a16:creationId xmlns:a16="http://schemas.microsoft.com/office/drawing/2014/main" id="{003E0DEA-D495-4C2F-96D2-A3D913AB8118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" name="그래픽 15" descr="모닥불">
                  <a:extLst>
                    <a:ext uri="{FF2B5EF4-FFF2-40B4-BE49-F238E27FC236}">
                      <a16:creationId xmlns:a16="http://schemas.microsoft.com/office/drawing/2014/main" id="{B1800242-8906-4907-9AF0-DEF7D2EC0B93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15" name="자유형: 도형 14">
                    <a:extLst>
                      <a:ext uri="{FF2B5EF4-FFF2-40B4-BE49-F238E27FC236}">
                        <a16:creationId xmlns:a16="http://schemas.microsoft.com/office/drawing/2014/main" id="{4A83EB1F-71BD-48BF-8E96-04C13B091444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" name="자유형: 도형 15">
                    <a:extLst>
                      <a:ext uri="{FF2B5EF4-FFF2-40B4-BE49-F238E27FC236}">
                        <a16:creationId xmlns:a16="http://schemas.microsoft.com/office/drawing/2014/main" id="{786B41E5-CE2D-456B-A8B2-BE750904EBF5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FAB7005-6EFD-4D2D-AF2B-8CB24BA2EF14}"/>
                </a:ext>
              </a:extLst>
            </p:cNvPr>
            <p:cNvGrpSpPr/>
            <p:nvPr/>
          </p:nvGrpSpPr>
          <p:grpSpPr>
            <a:xfrm>
              <a:off x="6211743" y="6532152"/>
              <a:ext cx="5895961" cy="325848"/>
              <a:chOff x="122066" y="5855368"/>
              <a:chExt cx="13139823" cy="726189"/>
            </a:xfrm>
          </p:grpSpPr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33DFA6A1-902C-4F94-B126-A0E48770F3B7}"/>
                  </a:ext>
                </a:extLst>
              </p:cNvPr>
              <p:cNvGrpSpPr/>
              <p:nvPr/>
            </p:nvGrpSpPr>
            <p:grpSpPr>
              <a:xfrm>
                <a:off x="122066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93" name="그래픽 5" descr="트레일러">
                  <a:extLst>
                    <a:ext uri="{FF2B5EF4-FFF2-40B4-BE49-F238E27FC236}">
                      <a16:creationId xmlns:a16="http://schemas.microsoft.com/office/drawing/2014/main" id="{909D525F-CE3F-4DD6-8F96-F4989C248748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61FE0FA-F5B0-4C4C-A3F1-870F7A8525F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326521BE-2197-449E-B4F0-9537E53229D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8" name="자유형: 도형 107">
                    <a:extLst>
                      <a:ext uri="{FF2B5EF4-FFF2-40B4-BE49-F238E27FC236}">
                        <a16:creationId xmlns:a16="http://schemas.microsoft.com/office/drawing/2014/main" id="{6B30CE21-426B-48C6-9989-9642279F8EA7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4" name="그래픽 7" descr="백팩">
                  <a:extLst>
                    <a:ext uri="{FF2B5EF4-FFF2-40B4-BE49-F238E27FC236}">
                      <a16:creationId xmlns:a16="http://schemas.microsoft.com/office/drawing/2014/main" id="{D05961E3-4429-474B-9F13-F8988B47AAF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5" name="그래픽 9" descr="피크닉 테이블">
                  <a:extLst>
                    <a:ext uri="{FF2B5EF4-FFF2-40B4-BE49-F238E27FC236}">
                      <a16:creationId xmlns:a16="http://schemas.microsoft.com/office/drawing/2014/main" id="{9A6B9B18-A055-46E8-8805-EF967A4514A0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6" name="그래픽 11" descr="하이킹">
                  <a:extLst>
                    <a:ext uri="{FF2B5EF4-FFF2-40B4-BE49-F238E27FC236}">
                      <a16:creationId xmlns:a16="http://schemas.microsoft.com/office/drawing/2014/main" id="{2D98EF97-59B1-4441-8EFA-789063B5D417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12741F37-9B25-45FF-B40E-929EBD475A66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" name="자유형: 도형 101">
                    <a:extLst>
                      <a:ext uri="{FF2B5EF4-FFF2-40B4-BE49-F238E27FC236}">
                        <a16:creationId xmlns:a16="http://schemas.microsoft.com/office/drawing/2014/main" id="{33869EBD-6F8C-460F-9DDA-84404851F105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" name="자유형: 도형 102">
                    <a:extLst>
                      <a:ext uri="{FF2B5EF4-FFF2-40B4-BE49-F238E27FC236}">
                        <a16:creationId xmlns:a16="http://schemas.microsoft.com/office/drawing/2014/main" id="{D7329695-A2E8-45DA-9203-599D2C865264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1D9D0908-CF1B-4694-8B7B-611E1E1152B4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29412EE0-F58A-4D6F-9572-64E7D21F9485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97" name="그래픽 13" descr="텐트">
                  <a:extLst>
                    <a:ext uri="{FF2B5EF4-FFF2-40B4-BE49-F238E27FC236}">
                      <a16:creationId xmlns:a16="http://schemas.microsoft.com/office/drawing/2014/main" id="{7C6B1DEB-7646-4141-81D3-7800552B363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" name="그래픽 15" descr="모닥불">
                  <a:extLst>
                    <a:ext uri="{FF2B5EF4-FFF2-40B4-BE49-F238E27FC236}">
                      <a16:creationId xmlns:a16="http://schemas.microsoft.com/office/drawing/2014/main" id="{254F225B-1246-430D-8CA3-AF32D4E5A3DC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5579C0D6-3332-4A30-9D86-2FB2B21FE3D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052D0035-14B3-479B-A4EF-539D68CE8A43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9DB1440B-A5D3-44C1-AA2E-26460088A914}"/>
                  </a:ext>
                </a:extLst>
              </p:cNvPr>
              <p:cNvGrpSpPr/>
              <p:nvPr/>
            </p:nvGrpSpPr>
            <p:grpSpPr>
              <a:xfrm>
                <a:off x="4584122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77" name="그래픽 5" descr="트레일러">
                  <a:extLst>
                    <a:ext uri="{FF2B5EF4-FFF2-40B4-BE49-F238E27FC236}">
                      <a16:creationId xmlns:a16="http://schemas.microsoft.com/office/drawing/2014/main" id="{19A554FF-88C9-4367-8A90-87F82AFE9E4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id="{A098D22E-4D49-485F-A82F-9C0F1CADC6CE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" name="자유형: 도형 90">
                    <a:extLst>
                      <a:ext uri="{FF2B5EF4-FFF2-40B4-BE49-F238E27FC236}">
                        <a16:creationId xmlns:a16="http://schemas.microsoft.com/office/drawing/2014/main" id="{0D8561DB-D9EF-4B5A-B2EB-7771740B505F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" name="자유형: 도형 91">
                    <a:extLst>
                      <a:ext uri="{FF2B5EF4-FFF2-40B4-BE49-F238E27FC236}">
                        <a16:creationId xmlns:a16="http://schemas.microsoft.com/office/drawing/2014/main" id="{A66ADD65-0896-4578-858B-48910F94FBE1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78" name="그래픽 7" descr="백팩">
                  <a:extLst>
                    <a:ext uri="{FF2B5EF4-FFF2-40B4-BE49-F238E27FC236}">
                      <a16:creationId xmlns:a16="http://schemas.microsoft.com/office/drawing/2014/main" id="{AD63E170-FF9C-496F-8E83-1FC922AE3D2B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그래픽 9" descr="피크닉 테이블">
                  <a:extLst>
                    <a:ext uri="{FF2B5EF4-FFF2-40B4-BE49-F238E27FC236}">
                      <a16:creationId xmlns:a16="http://schemas.microsoft.com/office/drawing/2014/main" id="{C98BA42A-7A67-4BD8-8EBE-DE5B53C22B47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" name="그래픽 11" descr="하이킹">
                  <a:extLst>
                    <a:ext uri="{FF2B5EF4-FFF2-40B4-BE49-F238E27FC236}">
                      <a16:creationId xmlns:a16="http://schemas.microsoft.com/office/drawing/2014/main" id="{0B4DB441-DD43-46AE-9FFF-E1F2683A6286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85" name="자유형: 도형 84">
                    <a:extLst>
                      <a:ext uri="{FF2B5EF4-FFF2-40B4-BE49-F238E27FC236}">
                        <a16:creationId xmlns:a16="http://schemas.microsoft.com/office/drawing/2014/main" id="{BCF9D189-49CA-4039-AFD7-648951C45BD7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" name="자유형: 도형 85">
                    <a:extLst>
                      <a:ext uri="{FF2B5EF4-FFF2-40B4-BE49-F238E27FC236}">
                        <a16:creationId xmlns:a16="http://schemas.microsoft.com/office/drawing/2014/main" id="{8D4A24B2-FD30-4EA1-A28C-27702301A376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id="{E1BE3B8C-4E70-4A90-840B-51EB23F955AC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id="{D46A68D1-AE67-4C3C-A049-B2C8324C1238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id="{604EA2B6-BCD6-41C8-8C4D-E52F4D696B39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81" name="그래픽 13" descr="텐트">
                  <a:extLst>
                    <a:ext uri="{FF2B5EF4-FFF2-40B4-BE49-F238E27FC236}">
                      <a16:creationId xmlns:a16="http://schemas.microsoft.com/office/drawing/2014/main" id="{E7531674-1958-4F50-BA3A-8985A83F62E1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2" name="그래픽 15" descr="모닥불">
                  <a:extLst>
                    <a:ext uri="{FF2B5EF4-FFF2-40B4-BE49-F238E27FC236}">
                      <a16:creationId xmlns:a16="http://schemas.microsoft.com/office/drawing/2014/main" id="{0393AB83-DD7D-4BB1-84B6-B6B2DB10DEA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83" name="자유형: 도형 82">
                    <a:extLst>
                      <a:ext uri="{FF2B5EF4-FFF2-40B4-BE49-F238E27FC236}">
                        <a16:creationId xmlns:a16="http://schemas.microsoft.com/office/drawing/2014/main" id="{04967FE8-46F8-4BD1-BF49-2D47C4A9C5CC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" name="자유형: 도형 83">
                    <a:extLst>
                      <a:ext uri="{FF2B5EF4-FFF2-40B4-BE49-F238E27FC236}">
                        <a16:creationId xmlns:a16="http://schemas.microsoft.com/office/drawing/2014/main" id="{8D3869DB-83E1-45C4-94EF-D0A92A5BE08D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EA6E349-5A13-4D8A-BCFC-36246A8F9BE2}"/>
                  </a:ext>
                </a:extLst>
              </p:cNvPr>
              <p:cNvGrpSpPr/>
              <p:nvPr/>
            </p:nvGrpSpPr>
            <p:grpSpPr>
              <a:xfrm>
                <a:off x="9046178" y="5855368"/>
                <a:ext cx="4215711" cy="726189"/>
                <a:chOff x="122066" y="4845692"/>
                <a:chExt cx="12182991" cy="2098616"/>
              </a:xfrm>
            </p:grpSpPr>
            <p:grpSp>
              <p:nvGrpSpPr>
                <p:cNvPr id="61" name="그래픽 5" descr="트레일러">
                  <a:extLst>
                    <a:ext uri="{FF2B5EF4-FFF2-40B4-BE49-F238E27FC236}">
                      <a16:creationId xmlns:a16="http://schemas.microsoft.com/office/drawing/2014/main" id="{7FEEA008-76C3-47E3-B6B1-BE3D870214B7}"/>
                    </a:ext>
                  </a:extLst>
                </p:cNvPr>
                <p:cNvGrpSpPr/>
                <p:nvPr/>
              </p:nvGrpSpPr>
              <p:grpSpPr>
                <a:xfrm>
                  <a:off x="122066" y="5799610"/>
                  <a:ext cx="2045843" cy="1144698"/>
                  <a:chOff x="5784928" y="3580678"/>
                  <a:chExt cx="2045843" cy="1144698"/>
                </a:xfrm>
                <a:solidFill>
                  <a:srgbClr val="FFFFFF"/>
                </a:solidFill>
              </p:grpSpPr>
              <p:sp>
                <p:nvSpPr>
                  <p:cNvPr id="74" name="자유형: 도형 73">
                    <a:extLst>
                      <a:ext uri="{FF2B5EF4-FFF2-40B4-BE49-F238E27FC236}">
                        <a16:creationId xmlns:a16="http://schemas.microsoft.com/office/drawing/2014/main" id="{B19BAEDE-07E6-4939-AFE2-403827383668}"/>
                      </a:ext>
                    </a:extLst>
                  </p:cNvPr>
                  <p:cNvSpPr/>
                  <p:nvPr/>
                </p:nvSpPr>
                <p:spPr>
                  <a:xfrm>
                    <a:off x="6832206" y="3799877"/>
                    <a:ext cx="414039" cy="292263"/>
                  </a:xfrm>
                  <a:custGeom>
                    <a:avLst/>
                    <a:gdLst>
                      <a:gd name="connsiteX0" fmla="*/ 0 w 414039"/>
                      <a:gd name="connsiteY0" fmla="*/ 0 h 292263"/>
                      <a:gd name="connsiteX1" fmla="*/ 0 w 414039"/>
                      <a:gd name="connsiteY1" fmla="*/ 292263 h 292263"/>
                      <a:gd name="connsiteX2" fmla="*/ 414039 w 414039"/>
                      <a:gd name="connsiteY2" fmla="*/ 292263 h 292263"/>
                      <a:gd name="connsiteX3" fmla="*/ 414039 w 414039"/>
                      <a:gd name="connsiteY3" fmla="*/ 0 h 292263"/>
                      <a:gd name="connsiteX4" fmla="*/ 365329 w 414039"/>
                      <a:gd name="connsiteY4" fmla="*/ 243553 h 292263"/>
                      <a:gd name="connsiteX5" fmla="*/ 48711 w 414039"/>
                      <a:gd name="connsiteY5" fmla="*/ 243553 h 292263"/>
                      <a:gd name="connsiteX6" fmla="*/ 48711 w 414039"/>
                      <a:gd name="connsiteY6" fmla="*/ 48711 h 292263"/>
                      <a:gd name="connsiteX7" fmla="*/ 365329 w 414039"/>
                      <a:gd name="connsiteY7" fmla="*/ 48711 h 292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4039" h="292263">
                        <a:moveTo>
                          <a:pt x="0" y="0"/>
                        </a:moveTo>
                        <a:lnTo>
                          <a:pt x="0" y="292263"/>
                        </a:lnTo>
                        <a:lnTo>
                          <a:pt x="414039" y="292263"/>
                        </a:lnTo>
                        <a:lnTo>
                          <a:pt x="414039" y="0"/>
                        </a:lnTo>
                        <a:close/>
                        <a:moveTo>
                          <a:pt x="365329" y="243553"/>
                        </a:moveTo>
                        <a:lnTo>
                          <a:pt x="48711" y="243553"/>
                        </a:lnTo>
                        <a:lnTo>
                          <a:pt x="48711" y="48711"/>
                        </a:lnTo>
                        <a:lnTo>
                          <a:pt x="365329" y="4871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" name="자유형: 도형 74">
                    <a:extLst>
                      <a:ext uri="{FF2B5EF4-FFF2-40B4-BE49-F238E27FC236}">
                        <a16:creationId xmlns:a16="http://schemas.microsoft.com/office/drawing/2014/main" id="{4CC46FEF-60C4-44BC-8365-2DCF26D9DEA2}"/>
                      </a:ext>
                    </a:extLst>
                  </p:cNvPr>
                  <p:cNvSpPr/>
                  <p:nvPr/>
                </p:nvSpPr>
                <p:spPr>
                  <a:xfrm>
                    <a:off x="6320746" y="4335693"/>
                    <a:ext cx="389684" cy="389684"/>
                  </a:xfrm>
                  <a:custGeom>
                    <a:avLst/>
                    <a:gdLst>
                      <a:gd name="connsiteX0" fmla="*/ 194842 w 389684"/>
                      <a:gd name="connsiteY0" fmla="*/ 0 h 389684"/>
                      <a:gd name="connsiteX1" fmla="*/ 0 w 389684"/>
                      <a:gd name="connsiteY1" fmla="*/ 194842 h 389684"/>
                      <a:gd name="connsiteX2" fmla="*/ 194842 w 389684"/>
                      <a:gd name="connsiteY2" fmla="*/ 389684 h 389684"/>
                      <a:gd name="connsiteX3" fmla="*/ 389684 w 389684"/>
                      <a:gd name="connsiteY3" fmla="*/ 194842 h 389684"/>
                      <a:gd name="connsiteX4" fmla="*/ 194842 w 389684"/>
                      <a:gd name="connsiteY4" fmla="*/ 0 h 389684"/>
                      <a:gd name="connsiteX5" fmla="*/ 194842 w 389684"/>
                      <a:gd name="connsiteY5" fmla="*/ 340974 h 389684"/>
                      <a:gd name="connsiteX6" fmla="*/ 48711 w 389684"/>
                      <a:gd name="connsiteY6" fmla="*/ 194842 h 389684"/>
                      <a:gd name="connsiteX7" fmla="*/ 194842 w 389684"/>
                      <a:gd name="connsiteY7" fmla="*/ 48711 h 389684"/>
                      <a:gd name="connsiteX8" fmla="*/ 340974 w 389684"/>
                      <a:gd name="connsiteY8" fmla="*/ 194842 h 389684"/>
                      <a:gd name="connsiteX9" fmla="*/ 194842 w 389684"/>
                      <a:gd name="connsiteY9" fmla="*/ 340974 h 3896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9684" h="389684">
                        <a:moveTo>
                          <a:pt x="194842" y="0"/>
                        </a:moveTo>
                        <a:cubicBezTo>
                          <a:pt x="87233" y="0"/>
                          <a:pt x="0" y="87233"/>
                          <a:pt x="0" y="194842"/>
                        </a:cubicBezTo>
                        <a:cubicBezTo>
                          <a:pt x="0" y="302451"/>
                          <a:pt x="87233" y="389684"/>
                          <a:pt x="194842" y="389684"/>
                        </a:cubicBezTo>
                        <a:cubicBezTo>
                          <a:pt x="302451" y="389684"/>
                          <a:pt x="389684" y="302451"/>
                          <a:pt x="389684" y="194842"/>
                        </a:cubicBezTo>
                        <a:cubicBezTo>
                          <a:pt x="389550" y="87289"/>
                          <a:pt x="302395" y="134"/>
                          <a:pt x="194842" y="0"/>
                        </a:cubicBezTo>
                        <a:close/>
                        <a:moveTo>
                          <a:pt x="194842" y="340974"/>
                        </a:moveTo>
                        <a:cubicBezTo>
                          <a:pt x="114136" y="340974"/>
                          <a:pt x="48711" y="275548"/>
                          <a:pt x="48711" y="194842"/>
                        </a:cubicBezTo>
                        <a:cubicBezTo>
                          <a:pt x="48711" y="114136"/>
                          <a:pt x="114136" y="48711"/>
                          <a:pt x="194842" y="48711"/>
                        </a:cubicBezTo>
                        <a:cubicBezTo>
                          <a:pt x="275548" y="48711"/>
                          <a:pt x="340974" y="114136"/>
                          <a:pt x="340974" y="194842"/>
                        </a:cubicBezTo>
                        <a:cubicBezTo>
                          <a:pt x="340879" y="275509"/>
                          <a:pt x="275509" y="340879"/>
                          <a:pt x="194842" y="34097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" name="자유형: 도형 75">
                    <a:extLst>
                      <a:ext uri="{FF2B5EF4-FFF2-40B4-BE49-F238E27FC236}">
                        <a16:creationId xmlns:a16="http://schemas.microsoft.com/office/drawing/2014/main" id="{14D34868-BA14-4C48-A7FD-F2884B986078}"/>
                      </a:ext>
                    </a:extLst>
                  </p:cNvPr>
                  <p:cNvSpPr/>
                  <p:nvPr/>
                </p:nvSpPr>
                <p:spPr>
                  <a:xfrm>
                    <a:off x="5784928" y="3580678"/>
                    <a:ext cx="2045843" cy="1144698"/>
                  </a:xfrm>
                  <a:custGeom>
                    <a:avLst/>
                    <a:gdLst>
                      <a:gd name="connsiteX0" fmla="*/ 1802291 w 2045843"/>
                      <a:gd name="connsiteY0" fmla="*/ 974212 h 1144698"/>
                      <a:gd name="connsiteX1" fmla="*/ 1802291 w 2045843"/>
                      <a:gd name="connsiteY1" fmla="*/ 1144699 h 1144698"/>
                      <a:gd name="connsiteX2" fmla="*/ 1851002 w 2045843"/>
                      <a:gd name="connsiteY2" fmla="*/ 1144699 h 1144698"/>
                      <a:gd name="connsiteX3" fmla="*/ 1851002 w 2045843"/>
                      <a:gd name="connsiteY3" fmla="*/ 974212 h 1144698"/>
                      <a:gd name="connsiteX4" fmla="*/ 2045844 w 2045843"/>
                      <a:gd name="connsiteY4" fmla="*/ 974212 h 1144698"/>
                      <a:gd name="connsiteX5" fmla="*/ 2045844 w 2045843"/>
                      <a:gd name="connsiteY5" fmla="*/ 925502 h 1144698"/>
                      <a:gd name="connsiteX6" fmla="*/ 1656159 w 2045843"/>
                      <a:gd name="connsiteY6" fmla="*/ 925502 h 1144698"/>
                      <a:gd name="connsiteX7" fmla="*/ 1656159 w 2045843"/>
                      <a:gd name="connsiteY7" fmla="*/ 97423 h 1144698"/>
                      <a:gd name="connsiteX8" fmla="*/ 1558738 w 2045843"/>
                      <a:gd name="connsiteY8" fmla="*/ 2 h 1144698"/>
                      <a:gd name="connsiteX9" fmla="*/ 584528 w 2045843"/>
                      <a:gd name="connsiteY9" fmla="*/ 2 h 1144698"/>
                      <a:gd name="connsiteX10" fmla="*/ 2 w 2045843"/>
                      <a:gd name="connsiteY10" fmla="*/ 581700 h 1144698"/>
                      <a:gd name="connsiteX11" fmla="*/ 2 w 2045843"/>
                      <a:gd name="connsiteY11" fmla="*/ 584528 h 1144698"/>
                      <a:gd name="connsiteX12" fmla="*/ 2 w 2045843"/>
                      <a:gd name="connsiteY12" fmla="*/ 974212 h 1144698"/>
                      <a:gd name="connsiteX13" fmla="*/ 463969 w 2045843"/>
                      <a:gd name="connsiteY13" fmla="*/ 974212 h 1144698"/>
                      <a:gd name="connsiteX14" fmla="*/ 462752 w 2045843"/>
                      <a:gd name="connsiteY14" fmla="*/ 949857 h 1144698"/>
                      <a:gd name="connsiteX15" fmla="*/ 463969 w 2045843"/>
                      <a:gd name="connsiteY15" fmla="*/ 925502 h 1144698"/>
                      <a:gd name="connsiteX16" fmla="*/ 48712 w 2045843"/>
                      <a:gd name="connsiteY16" fmla="*/ 925502 h 1144698"/>
                      <a:gd name="connsiteX17" fmla="*/ 48712 w 2045843"/>
                      <a:gd name="connsiteY17" fmla="*/ 584528 h 1144698"/>
                      <a:gd name="connsiteX18" fmla="*/ 584528 w 2045843"/>
                      <a:gd name="connsiteY18" fmla="*/ 48712 h 1144698"/>
                      <a:gd name="connsiteX19" fmla="*/ 1558738 w 2045843"/>
                      <a:gd name="connsiteY19" fmla="*/ 48712 h 1144698"/>
                      <a:gd name="connsiteX20" fmla="*/ 1607449 w 2045843"/>
                      <a:gd name="connsiteY20" fmla="*/ 97423 h 1144698"/>
                      <a:gd name="connsiteX21" fmla="*/ 1607449 w 2045843"/>
                      <a:gd name="connsiteY21" fmla="*/ 925502 h 1144698"/>
                      <a:gd name="connsiteX22" fmla="*/ 997325 w 2045843"/>
                      <a:gd name="connsiteY22" fmla="*/ 925502 h 1144698"/>
                      <a:gd name="connsiteX23" fmla="*/ 998567 w 2045843"/>
                      <a:gd name="connsiteY23" fmla="*/ 949857 h 1144698"/>
                      <a:gd name="connsiteX24" fmla="*/ 997325 w 2045843"/>
                      <a:gd name="connsiteY24" fmla="*/ 974212 h 11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045843" h="1144698">
                        <a:moveTo>
                          <a:pt x="1802291" y="974212"/>
                        </a:moveTo>
                        <a:lnTo>
                          <a:pt x="1802291" y="1144699"/>
                        </a:lnTo>
                        <a:lnTo>
                          <a:pt x="1851002" y="1144699"/>
                        </a:lnTo>
                        <a:lnTo>
                          <a:pt x="1851002" y="974212"/>
                        </a:lnTo>
                        <a:lnTo>
                          <a:pt x="2045844" y="974212"/>
                        </a:lnTo>
                        <a:lnTo>
                          <a:pt x="2045844" y="925502"/>
                        </a:lnTo>
                        <a:lnTo>
                          <a:pt x="1656159" y="925502"/>
                        </a:lnTo>
                        <a:lnTo>
                          <a:pt x="1656159" y="97423"/>
                        </a:lnTo>
                        <a:cubicBezTo>
                          <a:pt x="1655999" y="43685"/>
                          <a:pt x="1612476" y="162"/>
                          <a:pt x="1558738" y="2"/>
                        </a:cubicBezTo>
                        <a:lnTo>
                          <a:pt x="584528" y="2"/>
                        </a:lnTo>
                        <a:cubicBezTo>
                          <a:pt x="262483" y="-780"/>
                          <a:pt x="783" y="259656"/>
                          <a:pt x="2" y="581700"/>
                        </a:cubicBezTo>
                        <a:cubicBezTo>
                          <a:pt x="-1" y="582643"/>
                          <a:pt x="-1" y="583585"/>
                          <a:pt x="2" y="584528"/>
                        </a:cubicBezTo>
                        <a:lnTo>
                          <a:pt x="2" y="974212"/>
                        </a:lnTo>
                        <a:lnTo>
                          <a:pt x="463969" y="974212"/>
                        </a:lnTo>
                        <a:cubicBezTo>
                          <a:pt x="463239" y="966199"/>
                          <a:pt x="462752" y="958113"/>
                          <a:pt x="462752" y="949857"/>
                        </a:cubicBezTo>
                        <a:cubicBezTo>
                          <a:pt x="462752" y="941600"/>
                          <a:pt x="463239" y="933515"/>
                          <a:pt x="463969" y="925502"/>
                        </a:cubicBezTo>
                        <a:lnTo>
                          <a:pt x="48712" y="925502"/>
                        </a:lnTo>
                        <a:lnTo>
                          <a:pt x="48712" y="584528"/>
                        </a:lnTo>
                        <a:cubicBezTo>
                          <a:pt x="49048" y="288743"/>
                          <a:pt x="288743" y="49048"/>
                          <a:pt x="584528" y="48712"/>
                        </a:cubicBezTo>
                        <a:lnTo>
                          <a:pt x="1558738" y="48712"/>
                        </a:lnTo>
                        <a:cubicBezTo>
                          <a:pt x="1585641" y="48712"/>
                          <a:pt x="1607449" y="70520"/>
                          <a:pt x="1607449" y="97423"/>
                        </a:cubicBezTo>
                        <a:lnTo>
                          <a:pt x="1607449" y="925502"/>
                        </a:lnTo>
                        <a:lnTo>
                          <a:pt x="997325" y="925502"/>
                        </a:lnTo>
                        <a:cubicBezTo>
                          <a:pt x="998056" y="933563"/>
                          <a:pt x="998567" y="941674"/>
                          <a:pt x="998567" y="949857"/>
                        </a:cubicBezTo>
                        <a:cubicBezTo>
                          <a:pt x="998567" y="958040"/>
                          <a:pt x="998056" y="966151"/>
                          <a:pt x="997325" y="974212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2" name="그래픽 7" descr="백팩">
                  <a:extLst>
                    <a:ext uri="{FF2B5EF4-FFF2-40B4-BE49-F238E27FC236}">
                      <a16:creationId xmlns:a16="http://schemas.microsoft.com/office/drawing/2014/main" id="{B796240F-9FBD-4554-8E69-89D24F196771}"/>
                    </a:ext>
                  </a:extLst>
                </p:cNvPr>
                <p:cNvSpPr/>
                <p:nvPr/>
              </p:nvSpPr>
              <p:spPr>
                <a:xfrm>
                  <a:off x="8417025" y="5068759"/>
                  <a:ext cx="1656157" cy="1875549"/>
                </a:xfrm>
                <a:custGeom>
                  <a:avLst/>
                  <a:gdLst>
                    <a:gd name="connsiteX0" fmla="*/ 1534381 w 1656157"/>
                    <a:gd name="connsiteY0" fmla="*/ 1071826 h 1875549"/>
                    <a:gd name="connsiteX1" fmla="*/ 1510026 w 1656157"/>
                    <a:gd name="connsiteY1" fmla="*/ 1071826 h 1875549"/>
                    <a:gd name="connsiteX2" fmla="*/ 1510026 w 1656157"/>
                    <a:gd name="connsiteY2" fmla="*/ 560365 h 1875549"/>
                    <a:gd name="connsiteX3" fmla="*/ 1242118 w 1656157"/>
                    <a:gd name="connsiteY3" fmla="*/ 292458 h 1875549"/>
                    <a:gd name="connsiteX4" fmla="*/ 1143455 w 1656157"/>
                    <a:gd name="connsiteY4" fmla="*/ 292458 h 1875549"/>
                    <a:gd name="connsiteX5" fmla="*/ 804196 w 1656157"/>
                    <a:gd name="connsiteY5" fmla="*/ 916 h 1875549"/>
                    <a:gd name="connsiteX6" fmla="*/ 512654 w 1656157"/>
                    <a:gd name="connsiteY6" fmla="*/ 292458 h 1875549"/>
                    <a:gd name="connsiteX7" fmla="*/ 414039 w 1656157"/>
                    <a:gd name="connsiteY7" fmla="*/ 292458 h 1875549"/>
                    <a:gd name="connsiteX8" fmla="*/ 146132 w 1656157"/>
                    <a:gd name="connsiteY8" fmla="*/ 560365 h 1875549"/>
                    <a:gd name="connsiteX9" fmla="*/ 146132 w 1656157"/>
                    <a:gd name="connsiteY9" fmla="*/ 1071826 h 1875549"/>
                    <a:gd name="connsiteX10" fmla="*/ 121776 w 1656157"/>
                    <a:gd name="connsiteY10" fmla="*/ 1071826 h 1875549"/>
                    <a:gd name="connsiteX11" fmla="*/ 0 w 1656157"/>
                    <a:gd name="connsiteY11" fmla="*/ 1193602 h 1875549"/>
                    <a:gd name="connsiteX12" fmla="*/ 0 w 1656157"/>
                    <a:gd name="connsiteY12" fmla="*/ 1534576 h 1875549"/>
                    <a:gd name="connsiteX13" fmla="*/ 121776 w 1656157"/>
                    <a:gd name="connsiteY13" fmla="*/ 1656352 h 1875549"/>
                    <a:gd name="connsiteX14" fmla="*/ 146132 w 1656157"/>
                    <a:gd name="connsiteY14" fmla="*/ 1656352 h 1875549"/>
                    <a:gd name="connsiteX15" fmla="*/ 146132 w 1656157"/>
                    <a:gd name="connsiteY15" fmla="*/ 1705063 h 1875549"/>
                    <a:gd name="connsiteX16" fmla="*/ 316618 w 1656157"/>
                    <a:gd name="connsiteY16" fmla="*/ 1875550 h 1875549"/>
                    <a:gd name="connsiteX17" fmla="*/ 1388250 w 1656157"/>
                    <a:gd name="connsiteY17" fmla="*/ 1875550 h 1875549"/>
                    <a:gd name="connsiteX18" fmla="*/ 1510026 w 1656157"/>
                    <a:gd name="connsiteY18" fmla="*/ 1753773 h 1875549"/>
                    <a:gd name="connsiteX19" fmla="*/ 1510026 w 1656157"/>
                    <a:gd name="connsiteY19" fmla="*/ 1656352 h 1875549"/>
                    <a:gd name="connsiteX20" fmla="*/ 1534381 w 1656157"/>
                    <a:gd name="connsiteY20" fmla="*/ 1656352 h 1875549"/>
                    <a:gd name="connsiteX21" fmla="*/ 1656158 w 1656157"/>
                    <a:gd name="connsiteY21" fmla="*/ 1534576 h 1875549"/>
                    <a:gd name="connsiteX22" fmla="*/ 1656158 w 1656157"/>
                    <a:gd name="connsiteY22" fmla="*/ 1193602 h 1875549"/>
                    <a:gd name="connsiteX23" fmla="*/ 1534381 w 1656157"/>
                    <a:gd name="connsiteY23" fmla="*/ 1071826 h 1875549"/>
                    <a:gd name="connsiteX24" fmla="*/ 828079 w 1656157"/>
                    <a:gd name="connsiteY24" fmla="*/ 48905 h 1875549"/>
                    <a:gd name="connsiteX25" fmla="*/ 1094745 w 1656157"/>
                    <a:gd name="connsiteY25" fmla="*/ 292458 h 1875549"/>
                    <a:gd name="connsiteX26" fmla="*/ 561364 w 1656157"/>
                    <a:gd name="connsiteY26" fmla="*/ 292458 h 1875549"/>
                    <a:gd name="connsiteX27" fmla="*/ 828079 w 1656157"/>
                    <a:gd name="connsiteY27" fmla="*/ 48905 h 1875549"/>
                    <a:gd name="connsiteX28" fmla="*/ 1242118 w 1656157"/>
                    <a:gd name="connsiteY28" fmla="*/ 341168 h 1875549"/>
                    <a:gd name="connsiteX29" fmla="*/ 1266474 w 1656157"/>
                    <a:gd name="connsiteY29" fmla="*/ 342605 h 1875549"/>
                    <a:gd name="connsiteX30" fmla="*/ 1266474 w 1656157"/>
                    <a:gd name="connsiteY30" fmla="*/ 755208 h 1875549"/>
                    <a:gd name="connsiteX31" fmla="*/ 1193408 w 1656157"/>
                    <a:gd name="connsiteY31" fmla="*/ 828273 h 1875549"/>
                    <a:gd name="connsiteX32" fmla="*/ 925500 w 1656157"/>
                    <a:gd name="connsiteY32" fmla="*/ 828273 h 1875549"/>
                    <a:gd name="connsiteX33" fmla="*/ 925500 w 1656157"/>
                    <a:gd name="connsiteY33" fmla="*/ 779563 h 1875549"/>
                    <a:gd name="connsiteX34" fmla="*/ 852434 w 1656157"/>
                    <a:gd name="connsiteY34" fmla="*/ 706497 h 1875549"/>
                    <a:gd name="connsiteX35" fmla="*/ 803724 w 1656157"/>
                    <a:gd name="connsiteY35" fmla="*/ 706497 h 1875549"/>
                    <a:gd name="connsiteX36" fmla="*/ 730658 w 1656157"/>
                    <a:gd name="connsiteY36" fmla="*/ 779563 h 1875549"/>
                    <a:gd name="connsiteX37" fmla="*/ 730658 w 1656157"/>
                    <a:gd name="connsiteY37" fmla="*/ 828273 h 1875549"/>
                    <a:gd name="connsiteX38" fmla="*/ 462750 w 1656157"/>
                    <a:gd name="connsiteY38" fmla="*/ 828273 h 1875549"/>
                    <a:gd name="connsiteX39" fmla="*/ 389684 w 1656157"/>
                    <a:gd name="connsiteY39" fmla="*/ 755208 h 1875549"/>
                    <a:gd name="connsiteX40" fmla="*/ 389684 w 1656157"/>
                    <a:gd name="connsiteY40" fmla="*/ 342605 h 1875549"/>
                    <a:gd name="connsiteX41" fmla="*/ 414039 w 1656157"/>
                    <a:gd name="connsiteY41" fmla="*/ 341168 h 1875549"/>
                    <a:gd name="connsiteX42" fmla="*/ 876789 w 1656157"/>
                    <a:gd name="connsiteY42" fmla="*/ 779563 h 1875549"/>
                    <a:gd name="connsiteX43" fmla="*/ 876789 w 1656157"/>
                    <a:gd name="connsiteY43" fmla="*/ 925694 h 1875549"/>
                    <a:gd name="connsiteX44" fmla="*/ 852434 w 1656157"/>
                    <a:gd name="connsiteY44" fmla="*/ 950050 h 1875549"/>
                    <a:gd name="connsiteX45" fmla="*/ 803724 w 1656157"/>
                    <a:gd name="connsiteY45" fmla="*/ 950050 h 1875549"/>
                    <a:gd name="connsiteX46" fmla="*/ 779368 w 1656157"/>
                    <a:gd name="connsiteY46" fmla="*/ 925694 h 1875549"/>
                    <a:gd name="connsiteX47" fmla="*/ 779368 w 1656157"/>
                    <a:gd name="connsiteY47" fmla="*/ 779563 h 1875549"/>
                    <a:gd name="connsiteX48" fmla="*/ 803724 w 1656157"/>
                    <a:gd name="connsiteY48" fmla="*/ 755208 h 1875549"/>
                    <a:gd name="connsiteX49" fmla="*/ 852434 w 1656157"/>
                    <a:gd name="connsiteY49" fmla="*/ 755208 h 1875549"/>
                    <a:gd name="connsiteX50" fmla="*/ 876789 w 1656157"/>
                    <a:gd name="connsiteY50" fmla="*/ 779563 h 1875549"/>
                    <a:gd name="connsiteX51" fmla="*/ 121776 w 1656157"/>
                    <a:gd name="connsiteY51" fmla="*/ 1607642 h 1875549"/>
                    <a:gd name="connsiteX52" fmla="*/ 48711 w 1656157"/>
                    <a:gd name="connsiteY52" fmla="*/ 1534576 h 1875549"/>
                    <a:gd name="connsiteX53" fmla="*/ 48711 w 1656157"/>
                    <a:gd name="connsiteY53" fmla="*/ 1193602 h 1875549"/>
                    <a:gd name="connsiteX54" fmla="*/ 121776 w 1656157"/>
                    <a:gd name="connsiteY54" fmla="*/ 1120536 h 1875549"/>
                    <a:gd name="connsiteX55" fmla="*/ 146132 w 1656157"/>
                    <a:gd name="connsiteY55" fmla="*/ 1120536 h 1875549"/>
                    <a:gd name="connsiteX56" fmla="*/ 146132 w 1656157"/>
                    <a:gd name="connsiteY56" fmla="*/ 1607642 h 1875549"/>
                    <a:gd name="connsiteX57" fmla="*/ 1193408 w 1656157"/>
                    <a:gd name="connsiteY57" fmla="*/ 1826839 h 1875549"/>
                    <a:gd name="connsiteX58" fmla="*/ 462750 w 1656157"/>
                    <a:gd name="connsiteY58" fmla="*/ 1826839 h 1875549"/>
                    <a:gd name="connsiteX59" fmla="*/ 462750 w 1656157"/>
                    <a:gd name="connsiteY59" fmla="*/ 1558931 h 1875549"/>
                    <a:gd name="connsiteX60" fmla="*/ 535816 w 1656157"/>
                    <a:gd name="connsiteY60" fmla="*/ 1485865 h 1875549"/>
                    <a:gd name="connsiteX61" fmla="*/ 1120342 w 1656157"/>
                    <a:gd name="connsiteY61" fmla="*/ 1485865 h 1875549"/>
                    <a:gd name="connsiteX62" fmla="*/ 1193408 w 1656157"/>
                    <a:gd name="connsiteY62" fmla="*/ 1558931 h 1875549"/>
                    <a:gd name="connsiteX63" fmla="*/ 1461316 w 1656157"/>
                    <a:gd name="connsiteY63" fmla="*/ 1753773 h 1875549"/>
                    <a:gd name="connsiteX64" fmla="*/ 1388250 w 1656157"/>
                    <a:gd name="connsiteY64" fmla="*/ 1826839 h 1875549"/>
                    <a:gd name="connsiteX65" fmla="*/ 1242118 w 1656157"/>
                    <a:gd name="connsiteY65" fmla="*/ 1826839 h 1875549"/>
                    <a:gd name="connsiteX66" fmla="*/ 1242118 w 1656157"/>
                    <a:gd name="connsiteY66" fmla="*/ 1558931 h 1875549"/>
                    <a:gd name="connsiteX67" fmla="*/ 1120342 w 1656157"/>
                    <a:gd name="connsiteY67" fmla="*/ 1437155 h 1875549"/>
                    <a:gd name="connsiteX68" fmla="*/ 535816 w 1656157"/>
                    <a:gd name="connsiteY68" fmla="*/ 1437155 h 1875549"/>
                    <a:gd name="connsiteX69" fmla="*/ 414039 w 1656157"/>
                    <a:gd name="connsiteY69" fmla="*/ 1558931 h 1875549"/>
                    <a:gd name="connsiteX70" fmla="*/ 414039 w 1656157"/>
                    <a:gd name="connsiteY70" fmla="*/ 1826839 h 1875549"/>
                    <a:gd name="connsiteX71" fmla="*/ 316618 w 1656157"/>
                    <a:gd name="connsiteY71" fmla="*/ 1826839 h 1875549"/>
                    <a:gd name="connsiteX72" fmla="*/ 194842 w 1656157"/>
                    <a:gd name="connsiteY72" fmla="*/ 1705063 h 1875549"/>
                    <a:gd name="connsiteX73" fmla="*/ 194842 w 1656157"/>
                    <a:gd name="connsiteY73" fmla="*/ 560365 h 1875549"/>
                    <a:gd name="connsiteX74" fmla="*/ 340974 w 1656157"/>
                    <a:gd name="connsiteY74" fmla="*/ 353955 h 1875549"/>
                    <a:gd name="connsiteX75" fmla="*/ 340974 w 1656157"/>
                    <a:gd name="connsiteY75" fmla="*/ 755208 h 1875549"/>
                    <a:gd name="connsiteX76" fmla="*/ 462750 w 1656157"/>
                    <a:gd name="connsiteY76" fmla="*/ 876984 h 1875549"/>
                    <a:gd name="connsiteX77" fmla="*/ 730658 w 1656157"/>
                    <a:gd name="connsiteY77" fmla="*/ 876984 h 1875549"/>
                    <a:gd name="connsiteX78" fmla="*/ 730658 w 1656157"/>
                    <a:gd name="connsiteY78" fmla="*/ 925694 h 1875549"/>
                    <a:gd name="connsiteX79" fmla="*/ 803724 w 1656157"/>
                    <a:gd name="connsiteY79" fmla="*/ 998760 h 1875549"/>
                    <a:gd name="connsiteX80" fmla="*/ 852434 w 1656157"/>
                    <a:gd name="connsiteY80" fmla="*/ 998760 h 1875549"/>
                    <a:gd name="connsiteX81" fmla="*/ 925500 w 1656157"/>
                    <a:gd name="connsiteY81" fmla="*/ 925694 h 1875549"/>
                    <a:gd name="connsiteX82" fmla="*/ 925500 w 1656157"/>
                    <a:gd name="connsiteY82" fmla="*/ 876984 h 1875549"/>
                    <a:gd name="connsiteX83" fmla="*/ 1193408 w 1656157"/>
                    <a:gd name="connsiteY83" fmla="*/ 876984 h 1875549"/>
                    <a:gd name="connsiteX84" fmla="*/ 1315184 w 1656157"/>
                    <a:gd name="connsiteY84" fmla="*/ 755208 h 1875549"/>
                    <a:gd name="connsiteX85" fmla="*/ 1315184 w 1656157"/>
                    <a:gd name="connsiteY85" fmla="*/ 353955 h 1875549"/>
                    <a:gd name="connsiteX86" fmla="*/ 1461316 w 1656157"/>
                    <a:gd name="connsiteY86" fmla="*/ 560365 h 1875549"/>
                    <a:gd name="connsiteX87" fmla="*/ 1461316 w 1656157"/>
                    <a:gd name="connsiteY87" fmla="*/ 1753773 h 1875549"/>
                    <a:gd name="connsiteX88" fmla="*/ 1607447 w 1656157"/>
                    <a:gd name="connsiteY88" fmla="*/ 1534576 h 1875549"/>
                    <a:gd name="connsiteX89" fmla="*/ 1534381 w 1656157"/>
                    <a:gd name="connsiteY89" fmla="*/ 1607642 h 1875549"/>
                    <a:gd name="connsiteX90" fmla="*/ 1510026 w 1656157"/>
                    <a:gd name="connsiteY90" fmla="*/ 1607642 h 1875549"/>
                    <a:gd name="connsiteX91" fmla="*/ 1510026 w 1656157"/>
                    <a:gd name="connsiteY91" fmla="*/ 1120536 h 1875549"/>
                    <a:gd name="connsiteX92" fmla="*/ 1534381 w 1656157"/>
                    <a:gd name="connsiteY92" fmla="*/ 1120536 h 1875549"/>
                    <a:gd name="connsiteX93" fmla="*/ 1607447 w 1656157"/>
                    <a:gd name="connsiteY93" fmla="*/ 1193602 h 18755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1656157" h="1875549">
                      <a:moveTo>
                        <a:pt x="1534381" y="1071826"/>
                      </a:moveTo>
                      <a:lnTo>
                        <a:pt x="1510026" y="1071826"/>
                      </a:lnTo>
                      <a:lnTo>
                        <a:pt x="1510026" y="560365"/>
                      </a:lnTo>
                      <a:cubicBezTo>
                        <a:pt x="1509851" y="412475"/>
                        <a:pt x="1390008" y="292633"/>
                        <a:pt x="1242118" y="292458"/>
                      </a:cubicBezTo>
                      <a:lnTo>
                        <a:pt x="1143455" y="292458"/>
                      </a:lnTo>
                      <a:cubicBezTo>
                        <a:pt x="1130279" y="118266"/>
                        <a:pt x="978387" y="-12261"/>
                        <a:pt x="804196" y="916"/>
                      </a:cubicBezTo>
                      <a:cubicBezTo>
                        <a:pt x="648327" y="12707"/>
                        <a:pt x="524444" y="136589"/>
                        <a:pt x="512654" y="292458"/>
                      </a:cubicBezTo>
                      <a:lnTo>
                        <a:pt x="414039" y="292458"/>
                      </a:lnTo>
                      <a:cubicBezTo>
                        <a:pt x="266149" y="292633"/>
                        <a:pt x="146307" y="412475"/>
                        <a:pt x="146132" y="560365"/>
                      </a:cubicBezTo>
                      <a:lnTo>
                        <a:pt x="146132" y="1071826"/>
                      </a:lnTo>
                      <a:lnTo>
                        <a:pt x="121776" y="1071826"/>
                      </a:lnTo>
                      <a:cubicBezTo>
                        <a:pt x="54553" y="1071906"/>
                        <a:pt x="80" y="1126379"/>
                        <a:pt x="0" y="1193602"/>
                      </a:cubicBezTo>
                      <a:lnTo>
                        <a:pt x="0" y="1534576"/>
                      </a:lnTo>
                      <a:cubicBezTo>
                        <a:pt x="80" y="1601799"/>
                        <a:pt x="54553" y="1656272"/>
                        <a:pt x="121776" y="1656352"/>
                      </a:cubicBezTo>
                      <a:lnTo>
                        <a:pt x="146132" y="1656352"/>
                      </a:lnTo>
                      <a:lnTo>
                        <a:pt x="146132" y="1705063"/>
                      </a:lnTo>
                      <a:cubicBezTo>
                        <a:pt x="146239" y="1799176"/>
                        <a:pt x="222505" y="1875442"/>
                        <a:pt x="316618" y="1875550"/>
                      </a:cubicBezTo>
                      <a:lnTo>
                        <a:pt x="1388250" y="1875550"/>
                      </a:lnTo>
                      <a:cubicBezTo>
                        <a:pt x="1455473" y="1875469"/>
                        <a:pt x="1509946" y="1820996"/>
                        <a:pt x="1510026" y="1753773"/>
                      </a:cubicBezTo>
                      <a:lnTo>
                        <a:pt x="1510026" y="1656352"/>
                      </a:lnTo>
                      <a:lnTo>
                        <a:pt x="1534381" y="1656352"/>
                      </a:lnTo>
                      <a:cubicBezTo>
                        <a:pt x="1601604" y="1656272"/>
                        <a:pt x="1656077" y="1601799"/>
                        <a:pt x="1656158" y="1534576"/>
                      </a:cubicBezTo>
                      <a:lnTo>
                        <a:pt x="1656158" y="1193602"/>
                      </a:lnTo>
                      <a:cubicBezTo>
                        <a:pt x="1656077" y="1126379"/>
                        <a:pt x="1601604" y="1071906"/>
                        <a:pt x="1534381" y="1071826"/>
                      </a:cubicBezTo>
                      <a:close/>
                      <a:moveTo>
                        <a:pt x="828079" y="48905"/>
                      </a:moveTo>
                      <a:cubicBezTo>
                        <a:pt x="966507" y="49088"/>
                        <a:pt x="1082046" y="154612"/>
                        <a:pt x="1094745" y="292458"/>
                      </a:cubicBezTo>
                      <a:lnTo>
                        <a:pt x="561364" y="292458"/>
                      </a:lnTo>
                      <a:cubicBezTo>
                        <a:pt x="574066" y="154595"/>
                        <a:pt x="689631" y="49063"/>
                        <a:pt x="828079" y="48905"/>
                      </a:cubicBezTo>
                      <a:close/>
                      <a:moveTo>
                        <a:pt x="1242118" y="341168"/>
                      </a:moveTo>
                      <a:cubicBezTo>
                        <a:pt x="1250258" y="341192"/>
                        <a:pt x="1258388" y="341670"/>
                        <a:pt x="1266474" y="342605"/>
                      </a:cubicBezTo>
                      <a:lnTo>
                        <a:pt x="1266474" y="755208"/>
                      </a:lnTo>
                      <a:cubicBezTo>
                        <a:pt x="1266474" y="795562"/>
                        <a:pt x="1233762" y="828273"/>
                        <a:pt x="1193408" y="828273"/>
                      </a:cubicBezTo>
                      <a:lnTo>
                        <a:pt x="925500" y="828273"/>
                      </a:lnTo>
                      <a:lnTo>
                        <a:pt x="925500" y="779563"/>
                      </a:lnTo>
                      <a:cubicBezTo>
                        <a:pt x="925500" y="739209"/>
                        <a:pt x="892788" y="706497"/>
                        <a:pt x="852434" y="706497"/>
                      </a:cubicBezTo>
                      <a:lnTo>
                        <a:pt x="803724" y="706497"/>
                      </a:lnTo>
                      <a:cubicBezTo>
                        <a:pt x="763369" y="706497"/>
                        <a:pt x="730658" y="739209"/>
                        <a:pt x="730658" y="779563"/>
                      </a:cubicBezTo>
                      <a:lnTo>
                        <a:pt x="730658" y="828273"/>
                      </a:lnTo>
                      <a:lnTo>
                        <a:pt x="462750" y="828273"/>
                      </a:lnTo>
                      <a:cubicBezTo>
                        <a:pt x="422396" y="828273"/>
                        <a:pt x="389684" y="795562"/>
                        <a:pt x="389684" y="755208"/>
                      </a:cubicBezTo>
                      <a:lnTo>
                        <a:pt x="389684" y="342605"/>
                      </a:lnTo>
                      <a:cubicBezTo>
                        <a:pt x="397770" y="341670"/>
                        <a:pt x="405900" y="341192"/>
                        <a:pt x="414039" y="341168"/>
                      </a:cubicBezTo>
                      <a:close/>
                      <a:moveTo>
                        <a:pt x="876789" y="779563"/>
                      </a:moveTo>
                      <a:lnTo>
                        <a:pt x="876789" y="925694"/>
                      </a:lnTo>
                      <a:cubicBezTo>
                        <a:pt x="876789" y="939146"/>
                        <a:pt x="865886" y="950050"/>
                        <a:pt x="852434" y="950050"/>
                      </a:cubicBezTo>
                      <a:lnTo>
                        <a:pt x="803724" y="950050"/>
                      </a:lnTo>
                      <a:cubicBezTo>
                        <a:pt x="790272" y="950050"/>
                        <a:pt x="779368" y="939146"/>
                        <a:pt x="779368" y="925694"/>
                      </a:cubicBezTo>
                      <a:lnTo>
                        <a:pt x="779368" y="779563"/>
                      </a:lnTo>
                      <a:cubicBezTo>
                        <a:pt x="779368" y="766111"/>
                        <a:pt x="790272" y="755208"/>
                        <a:pt x="803724" y="755208"/>
                      </a:cubicBezTo>
                      <a:lnTo>
                        <a:pt x="852434" y="755208"/>
                      </a:lnTo>
                      <a:cubicBezTo>
                        <a:pt x="865886" y="755208"/>
                        <a:pt x="876789" y="766111"/>
                        <a:pt x="876789" y="779563"/>
                      </a:cubicBezTo>
                      <a:close/>
                      <a:moveTo>
                        <a:pt x="121776" y="1607642"/>
                      </a:moveTo>
                      <a:cubicBezTo>
                        <a:pt x="81422" y="1607642"/>
                        <a:pt x="48711" y="1574930"/>
                        <a:pt x="48711" y="1534576"/>
                      </a:cubicBezTo>
                      <a:lnTo>
                        <a:pt x="48711" y="1193602"/>
                      </a:lnTo>
                      <a:cubicBezTo>
                        <a:pt x="48711" y="1153248"/>
                        <a:pt x="81422" y="1120536"/>
                        <a:pt x="121776" y="1120536"/>
                      </a:cubicBezTo>
                      <a:lnTo>
                        <a:pt x="146132" y="1120536"/>
                      </a:lnTo>
                      <a:lnTo>
                        <a:pt x="146132" y="1607642"/>
                      </a:lnTo>
                      <a:close/>
                      <a:moveTo>
                        <a:pt x="1193408" y="1826839"/>
                      </a:moveTo>
                      <a:lnTo>
                        <a:pt x="462750" y="1826839"/>
                      </a:lnTo>
                      <a:lnTo>
                        <a:pt x="462750" y="1558931"/>
                      </a:lnTo>
                      <a:cubicBezTo>
                        <a:pt x="462750" y="1518577"/>
                        <a:pt x="495462" y="1485865"/>
                        <a:pt x="535816" y="1485865"/>
                      </a:cubicBezTo>
                      <a:lnTo>
                        <a:pt x="1120342" y="1485865"/>
                      </a:lnTo>
                      <a:cubicBezTo>
                        <a:pt x="1160696" y="1485865"/>
                        <a:pt x="1193408" y="1518577"/>
                        <a:pt x="1193408" y="1558931"/>
                      </a:cubicBezTo>
                      <a:close/>
                      <a:moveTo>
                        <a:pt x="1461316" y="1753773"/>
                      </a:moveTo>
                      <a:cubicBezTo>
                        <a:pt x="1461316" y="1794127"/>
                        <a:pt x="1428604" y="1826839"/>
                        <a:pt x="1388250" y="1826839"/>
                      </a:cubicBezTo>
                      <a:lnTo>
                        <a:pt x="1242118" y="1826839"/>
                      </a:lnTo>
                      <a:lnTo>
                        <a:pt x="1242118" y="1558931"/>
                      </a:lnTo>
                      <a:cubicBezTo>
                        <a:pt x="1242038" y="1491708"/>
                        <a:pt x="1187565" y="1437235"/>
                        <a:pt x="1120342" y="1437155"/>
                      </a:cubicBezTo>
                      <a:lnTo>
                        <a:pt x="535816" y="1437155"/>
                      </a:lnTo>
                      <a:cubicBezTo>
                        <a:pt x="468593" y="1437235"/>
                        <a:pt x="414120" y="1491708"/>
                        <a:pt x="414039" y="1558931"/>
                      </a:cubicBezTo>
                      <a:lnTo>
                        <a:pt x="414039" y="1826839"/>
                      </a:lnTo>
                      <a:lnTo>
                        <a:pt x="316618" y="1826839"/>
                      </a:lnTo>
                      <a:cubicBezTo>
                        <a:pt x="249395" y="1826759"/>
                        <a:pt x="194922" y="1772286"/>
                        <a:pt x="194842" y="1705063"/>
                      </a:cubicBezTo>
                      <a:lnTo>
                        <a:pt x="194842" y="560365"/>
                      </a:lnTo>
                      <a:cubicBezTo>
                        <a:pt x="195005" y="467584"/>
                        <a:pt x="253516" y="384937"/>
                        <a:pt x="340974" y="353955"/>
                      </a:cubicBezTo>
                      <a:lnTo>
                        <a:pt x="340974" y="755208"/>
                      </a:lnTo>
                      <a:cubicBezTo>
                        <a:pt x="341054" y="822431"/>
                        <a:pt x="395527" y="876903"/>
                        <a:pt x="462750" y="876984"/>
                      </a:cubicBezTo>
                      <a:lnTo>
                        <a:pt x="730658" y="876984"/>
                      </a:lnTo>
                      <a:lnTo>
                        <a:pt x="730658" y="925694"/>
                      </a:lnTo>
                      <a:cubicBezTo>
                        <a:pt x="730658" y="966049"/>
                        <a:pt x="763369" y="998760"/>
                        <a:pt x="803724" y="998760"/>
                      </a:cubicBezTo>
                      <a:lnTo>
                        <a:pt x="852434" y="998760"/>
                      </a:lnTo>
                      <a:cubicBezTo>
                        <a:pt x="892788" y="998760"/>
                        <a:pt x="925500" y="966049"/>
                        <a:pt x="925500" y="925694"/>
                      </a:cubicBezTo>
                      <a:lnTo>
                        <a:pt x="925500" y="876984"/>
                      </a:lnTo>
                      <a:lnTo>
                        <a:pt x="1193408" y="876984"/>
                      </a:lnTo>
                      <a:cubicBezTo>
                        <a:pt x="1260631" y="876903"/>
                        <a:pt x="1315104" y="822431"/>
                        <a:pt x="1315184" y="755208"/>
                      </a:cubicBezTo>
                      <a:lnTo>
                        <a:pt x="1315184" y="353955"/>
                      </a:lnTo>
                      <a:cubicBezTo>
                        <a:pt x="1402641" y="384937"/>
                        <a:pt x="1461153" y="467584"/>
                        <a:pt x="1461316" y="560365"/>
                      </a:cubicBezTo>
                      <a:lnTo>
                        <a:pt x="1461316" y="1753773"/>
                      </a:lnTo>
                      <a:close/>
                      <a:moveTo>
                        <a:pt x="1607447" y="1534576"/>
                      </a:moveTo>
                      <a:cubicBezTo>
                        <a:pt x="1607447" y="1574930"/>
                        <a:pt x="1574736" y="1607642"/>
                        <a:pt x="1534381" y="1607642"/>
                      </a:cubicBezTo>
                      <a:lnTo>
                        <a:pt x="1510026" y="1607642"/>
                      </a:lnTo>
                      <a:lnTo>
                        <a:pt x="1510026" y="1120536"/>
                      </a:lnTo>
                      <a:lnTo>
                        <a:pt x="1534381" y="1120536"/>
                      </a:lnTo>
                      <a:cubicBezTo>
                        <a:pt x="1574736" y="1120536"/>
                        <a:pt x="1607447" y="1153248"/>
                        <a:pt x="1607447" y="119360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3" name="그래픽 9" descr="피크닉 테이블">
                  <a:extLst>
                    <a:ext uri="{FF2B5EF4-FFF2-40B4-BE49-F238E27FC236}">
                      <a16:creationId xmlns:a16="http://schemas.microsoft.com/office/drawing/2014/main" id="{6E5ABE04-E128-40E3-93EE-9D107A00FF6E}"/>
                    </a:ext>
                  </a:extLst>
                </p:cNvPr>
                <p:cNvSpPr/>
                <p:nvPr/>
              </p:nvSpPr>
              <p:spPr>
                <a:xfrm>
                  <a:off x="4107989" y="5677835"/>
                  <a:ext cx="2143262" cy="1266473"/>
                </a:xfrm>
                <a:custGeom>
                  <a:avLst/>
                  <a:gdLst>
                    <a:gd name="connsiteX0" fmla="*/ 1514264 w 2143262"/>
                    <a:gd name="connsiteY0" fmla="*/ 633237 h 1266473"/>
                    <a:gd name="connsiteX1" fmla="*/ 1278213 w 2143262"/>
                    <a:gd name="connsiteY1" fmla="*/ 48711 h 1266473"/>
                    <a:gd name="connsiteX2" fmla="*/ 1753579 w 2143262"/>
                    <a:gd name="connsiteY2" fmla="*/ 48711 h 1266473"/>
                    <a:gd name="connsiteX3" fmla="*/ 1753579 w 2143262"/>
                    <a:gd name="connsiteY3" fmla="*/ 0 h 1266473"/>
                    <a:gd name="connsiteX4" fmla="*/ 389684 w 2143262"/>
                    <a:gd name="connsiteY4" fmla="*/ 0 h 1266473"/>
                    <a:gd name="connsiteX5" fmla="*/ 389684 w 2143262"/>
                    <a:gd name="connsiteY5" fmla="*/ 48711 h 1266473"/>
                    <a:gd name="connsiteX6" fmla="*/ 865050 w 2143262"/>
                    <a:gd name="connsiteY6" fmla="*/ 48711 h 1266473"/>
                    <a:gd name="connsiteX7" fmla="*/ 628999 w 2143262"/>
                    <a:gd name="connsiteY7" fmla="*/ 633237 h 1266473"/>
                    <a:gd name="connsiteX8" fmla="*/ 0 w 2143262"/>
                    <a:gd name="connsiteY8" fmla="*/ 633237 h 1266473"/>
                    <a:gd name="connsiteX9" fmla="*/ 0 w 2143262"/>
                    <a:gd name="connsiteY9" fmla="*/ 681947 h 1266473"/>
                    <a:gd name="connsiteX10" fmla="*/ 609320 w 2143262"/>
                    <a:gd name="connsiteY10" fmla="*/ 681947 h 1266473"/>
                    <a:gd name="connsiteX11" fmla="*/ 373269 w 2143262"/>
                    <a:gd name="connsiteY11" fmla="*/ 1266474 h 1266473"/>
                    <a:gd name="connsiteX12" fmla="*/ 425779 w 2143262"/>
                    <a:gd name="connsiteY12" fmla="*/ 1266474 h 1266473"/>
                    <a:gd name="connsiteX13" fmla="*/ 661830 w 2143262"/>
                    <a:gd name="connsiteY13" fmla="*/ 681947 h 1266473"/>
                    <a:gd name="connsiteX14" fmla="*/ 1481433 w 2143262"/>
                    <a:gd name="connsiteY14" fmla="*/ 681947 h 1266473"/>
                    <a:gd name="connsiteX15" fmla="*/ 1717484 w 2143262"/>
                    <a:gd name="connsiteY15" fmla="*/ 1266474 h 1266473"/>
                    <a:gd name="connsiteX16" fmla="*/ 1769994 w 2143262"/>
                    <a:gd name="connsiteY16" fmla="*/ 1266474 h 1266473"/>
                    <a:gd name="connsiteX17" fmla="*/ 1533943 w 2143262"/>
                    <a:gd name="connsiteY17" fmla="*/ 681947 h 1266473"/>
                    <a:gd name="connsiteX18" fmla="*/ 2143263 w 2143262"/>
                    <a:gd name="connsiteY18" fmla="*/ 681947 h 1266473"/>
                    <a:gd name="connsiteX19" fmla="*/ 2143263 w 2143262"/>
                    <a:gd name="connsiteY19" fmla="*/ 633237 h 1266473"/>
                    <a:gd name="connsiteX20" fmla="*/ 681509 w 2143262"/>
                    <a:gd name="connsiteY20" fmla="*/ 633237 h 1266473"/>
                    <a:gd name="connsiteX21" fmla="*/ 917560 w 2143262"/>
                    <a:gd name="connsiteY21" fmla="*/ 48711 h 1266473"/>
                    <a:gd name="connsiteX22" fmla="*/ 1225703 w 2143262"/>
                    <a:gd name="connsiteY22" fmla="*/ 48711 h 1266473"/>
                    <a:gd name="connsiteX23" fmla="*/ 1461754 w 2143262"/>
                    <a:gd name="connsiteY23" fmla="*/ 633237 h 1266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143262" h="1266473">
                      <a:moveTo>
                        <a:pt x="1514264" y="633237"/>
                      </a:moveTo>
                      <a:lnTo>
                        <a:pt x="1278213" y="48711"/>
                      </a:lnTo>
                      <a:lnTo>
                        <a:pt x="1753579" y="48711"/>
                      </a:lnTo>
                      <a:lnTo>
                        <a:pt x="1753579" y="0"/>
                      </a:lnTo>
                      <a:lnTo>
                        <a:pt x="389684" y="0"/>
                      </a:lnTo>
                      <a:lnTo>
                        <a:pt x="389684" y="48711"/>
                      </a:lnTo>
                      <a:lnTo>
                        <a:pt x="865050" y="48711"/>
                      </a:lnTo>
                      <a:lnTo>
                        <a:pt x="628999" y="633237"/>
                      </a:lnTo>
                      <a:lnTo>
                        <a:pt x="0" y="633237"/>
                      </a:lnTo>
                      <a:lnTo>
                        <a:pt x="0" y="681947"/>
                      </a:lnTo>
                      <a:lnTo>
                        <a:pt x="609320" y="681947"/>
                      </a:lnTo>
                      <a:lnTo>
                        <a:pt x="373269" y="1266474"/>
                      </a:lnTo>
                      <a:lnTo>
                        <a:pt x="425779" y="1266474"/>
                      </a:lnTo>
                      <a:lnTo>
                        <a:pt x="661830" y="681947"/>
                      </a:lnTo>
                      <a:lnTo>
                        <a:pt x="1481433" y="681947"/>
                      </a:lnTo>
                      <a:lnTo>
                        <a:pt x="1717484" y="1266474"/>
                      </a:lnTo>
                      <a:lnTo>
                        <a:pt x="1769994" y="1266474"/>
                      </a:lnTo>
                      <a:lnTo>
                        <a:pt x="1533943" y="681947"/>
                      </a:lnTo>
                      <a:lnTo>
                        <a:pt x="2143263" y="681947"/>
                      </a:lnTo>
                      <a:lnTo>
                        <a:pt x="2143263" y="633237"/>
                      </a:lnTo>
                      <a:close/>
                      <a:moveTo>
                        <a:pt x="681509" y="633237"/>
                      </a:moveTo>
                      <a:lnTo>
                        <a:pt x="917560" y="48711"/>
                      </a:lnTo>
                      <a:lnTo>
                        <a:pt x="1225703" y="48711"/>
                      </a:lnTo>
                      <a:lnTo>
                        <a:pt x="1461754" y="6332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4" name="그래픽 11" descr="하이킹">
                  <a:extLst>
                    <a:ext uri="{FF2B5EF4-FFF2-40B4-BE49-F238E27FC236}">
                      <a16:creationId xmlns:a16="http://schemas.microsoft.com/office/drawing/2014/main" id="{18B45A69-8E64-47FC-987C-D7DDECF0C07F}"/>
                    </a:ext>
                  </a:extLst>
                </p:cNvPr>
                <p:cNvGrpSpPr/>
                <p:nvPr/>
              </p:nvGrpSpPr>
              <p:grpSpPr>
                <a:xfrm>
                  <a:off x="2451362" y="4845692"/>
                  <a:ext cx="1373174" cy="2098616"/>
                  <a:chOff x="6563952" y="3540014"/>
                  <a:chExt cx="1373174" cy="2098616"/>
                </a:xfrm>
                <a:solidFill>
                  <a:srgbClr val="FFFFFF"/>
                </a:solidFill>
              </p:grpSpPr>
              <p:sp>
                <p:nvSpPr>
                  <p:cNvPr id="69" name="자유형: 도형 68">
                    <a:extLst>
                      <a:ext uri="{FF2B5EF4-FFF2-40B4-BE49-F238E27FC236}">
                        <a16:creationId xmlns:a16="http://schemas.microsoft.com/office/drawing/2014/main" id="{858713B5-78BC-4BBD-87C2-3804EB84EDB1}"/>
                      </a:ext>
                    </a:extLst>
                  </p:cNvPr>
                  <p:cNvSpPr/>
                  <p:nvPr/>
                </p:nvSpPr>
                <p:spPr>
                  <a:xfrm>
                    <a:off x="7201943" y="3540014"/>
                    <a:ext cx="389791" cy="389791"/>
                  </a:xfrm>
                  <a:custGeom>
                    <a:avLst/>
                    <a:gdLst>
                      <a:gd name="connsiteX0" fmla="*/ 194842 w 389791"/>
                      <a:gd name="connsiteY0" fmla="*/ 389791 h 389791"/>
                      <a:gd name="connsiteX1" fmla="*/ 389791 w 389791"/>
                      <a:gd name="connsiteY1" fmla="*/ 194949 h 389791"/>
                      <a:gd name="connsiteX2" fmla="*/ 194949 w 389791"/>
                      <a:gd name="connsiteY2" fmla="*/ 0 h 389791"/>
                      <a:gd name="connsiteX3" fmla="*/ 0 w 389791"/>
                      <a:gd name="connsiteY3" fmla="*/ 194842 h 389791"/>
                      <a:gd name="connsiteX4" fmla="*/ 0 w 389791"/>
                      <a:gd name="connsiteY4" fmla="*/ 194896 h 389791"/>
                      <a:gd name="connsiteX5" fmla="*/ 194842 w 389791"/>
                      <a:gd name="connsiteY5" fmla="*/ 389791 h 389791"/>
                      <a:gd name="connsiteX6" fmla="*/ 194842 w 389791"/>
                      <a:gd name="connsiteY6" fmla="*/ 48711 h 389791"/>
                      <a:gd name="connsiteX7" fmla="*/ 341081 w 389791"/>
                      <a:gd name="connsiteY7" fmla="*/ 194842 h 389791"/>
                      <a:gd name="connsiteX8" fmla="*/ 194949 w 389791"/>
                      <a:gd name="connsiteY8" fmla="*/ 341081 h 389791"/>
                      <a:gd name="connsiteX9" fmla="*/ 48711 w 389791"/>
                      <a:gd name="connsiteY9" fmla="*/ 194949 h 389791"/>
                      <a:gd name="connsiteX10" fmla="*/ 48711 w 389791"/>
                      <a:gd name="connsiteY10" fmla="*/ 194896 h 389791"/>
                      <a:gd name="connsiteX11" fmla="*/ 194842 w 389791"/>
                      <a:gd name="connsiteY11" fmla="*/ 48711 h 3897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9791" h="389791">
                        <a:moveTo>
                          <a:pt x="194842" y="389791"/>
                        </a:moveTo>
                        <a:cubicBezTo>
                          <a:pt x="302480" y="389821"/>
                          <a:pt x="389762" y="302587"/>
                          <a:pt x="389791" y="194949"/>
                        </a:cubicBezTo>
                        <a:cubicBezTo>
                          <a:pt x="389821" y="87311"/>
                          <a:pt x="302587" y="30"/>
                          <a:pt x="194949" y="0"/>
                        </a:cubicBezTo>
                        <a:cubicBezTo>
                          <a:pt x="87311" y="-29"/>
                          <a:pt x="29" y="87204"/>
                          <a:pt x="0" y="194842"/>
                        </a:cubicBezTo>
                        <a:cubicBezTo>
                          <a:pt x="0" y="194859"/>
                          <a:pt x="0" y="194879"/>
                          <a:pt x="0" y="194896"/>
                        </a:cubicBezTo>
                        <a:cubicBezTo>
                          <a:pt x="-10" y="302517"/>
                          <a:pt x="87221" y="389772"/>
                          <a:pt x="194842" y="389791"/>
                        </a:cubicBezTo>
                        <a:close/>
                        <a:moveTo>
                          <a:pt x="194842" y="48711"/>
                        </a:moveTo>
                        <a:cubicBezTo>
                          <a:pt x="275577" y="48681"/>
                          <a:pt x="341052" y="114106"/>
                          <a:pt x="341081" y="194842"/>
                        </a:cubicBezTo>
                        <a:cubicBezTo>
                          <a:pt x="341110" y="275577"/>
                          <a:pt x="275685" y="341052"/>
                          <a:pt x="194949" y="341081"/>
                        </a:cubicBezTo>
                        <a:cubicBezTo>
                          <a:pt x="114214" y="341110"/>
                          <a:pt x="48740" y="275685"/>
                          <a:pt x="48711" y="194949"/>
                        </a:cubicBezTo>
                        <a:cubicBezTo>
                          <a:pt x="48711" y="194932"/>
                          <a:pt x="48711" y="194913"/>
                          <a:pt x="48711" y="194896"/>
                        </a:cubicBezTo>
                        <a:cubicBezTo>
                          <a:pt x="48788" y="114214"/>
                          <a:pt x="114160" y="48819"/>
                          <a:pt x="194842" y="487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" name="자유형: 도형 69">
                    <a:extLst>
                      <a:ext uri="{FF2B5EF4-FFF2-40B4-BE49-F238E27FC236}">
                        <a16:creationId xmlns:a16="http://schemas.microsoft.com/office/drawing/2014/main" id="{4E9660F6-D1E1-40E9-92F0-EB103C170B64}"/>
                      </a:ext>
                    </a:extLst>
                  </p:cNvPr>
                  <p:cNvSpPr/>
                  <p:nvPr/>
                </p:nvSpPr>
                <p:spPr>
                  <a:xfrm>
                    <a:off x="6563952" y="4792491"/>
                    <a:ext cx="602240" cy="845639"/>
                  </a:xfrm>
                  <a:custGeom>
                    <a:avLst/>
                    <a:gdLst>
                      <a:gd name="connsiteX0" fmla="*/ 564024 w 602240"/>
                      <a:gd name="connsiteY0" fmla="*/ 348709 h 845639"/>
                      <a:gd name="connsiteX1" fmla="*/ 602240 w 602240"/>
                      <a:gd name="connsiteY1" fmla="*/ 163891 h 845639"/>
                      <a:gd name="connsiteX2" fmla="*/ 558944 w 602240"/>
                      <a:gd name="connsiteY2" fmla="*/ 132697 h 845639"/>
                      <a:gd name="connsiteX3" fmla="*/ 516147 w 602240"/>
                      <a:gd name="connsiteY3" fmla="*/ 339778 h 845639"/>
                      <a:gd name="connsiteX4" fmla="*/ 502447 w 602240"/>
                      <a:gd name="connsiteY4" fmla="*/ 368485 h 845639"/>
                      <a:gd name="connsiteX5" fmla="*/ 171369 w 602240"/>
                      <a:gd name="connsiteY5" fmla="*/ 770596 h 845639"/>
                      <a:gd name="connsiteX6" fmla="*/ 117115 w 602240"/>
                      <a:gd name="connsiteY6" fmla="*/ 796926 h 845639"/>
                      <a:gd name="connsiteX7" fmla="*/ 73519 w 602240"/>
                      <a:gd name="connsiteY7" fmla="*/ 781205 h 845639"/>
                      <a:gd name="connsiteX8" fmla="*/ 48920 w 602240"/>
                      <a:gd name="connsiteY8" fmla="*/ 734372 h 845639"/>
                      <a:gd name="connsiteX9" fmla="*/ 65024 w 602240"/>
                      <a:gd name="connsiteY9" fmla="*/ 683095 h 845639"/>
                      <a:gd name="connsiteX10" fmla="*/ 381718 w 602240"/>
                      <a:gd name="connsiteY10" fmla="*/ 297763 h 845639"/>
                      <a:gd name="connsiteX11" fmla="*/ 386759 w 602240"/>
                      <a:gd name="connsiteY11" fmla="*/ 287178 h 845639"/>
                      <a:gd name="connsiteX12" fmla="*/ 436515 w 602240"/>
                      <a:gd name="connsiteY12" fmla="*/ 44137 h 845639"/>
                      <a:gd name="connsiteX13" fmla="*/ 395842 w 602240"/>
                      <a:gd name="connsiteY13" fmla="*/ 0 h 845639"/>
                      <a:gd name="connsiteX14" fmla="*/ 340260 w 602240"/>
                      <a:gd name="connsiteY14" fmla="*/ 271505 h 845639"/>
                      <a:gd name="connsiteX15" fmla="*/ 27424 w 602240"/>
                      <a:gd name="connsiteY15" fmla="*/ 652151 h 845639"/>
                      <a:gd name="connsiteX16" fmla="*/ 42171 w 602240"/>
                      <a:gd name="connsiteY16" fmla="*/ 818476 h 845639"/>
                      <a:gd name="connsiteX17" fmla="*/ 117115 w 602240"/>
                      <a:gd name="connsiteY17" fmla="*/ 845637 h 845639"/>
                      <a:gd name="connsiteX18" fmla="*/ 209210 w 602240"/>
                      <a:gd name="connsiteY18" fmla="*/ 801310 h 845639"/>
                      <a:gd name="connsiteX19" fmla="*/ 540288 w 602240"/>
                      <a:gd name="connsiteY19" fmla="*/ 399156 h 845639"/>
                      <a:gd name="connsiteX20" fmla="*/ 564024 w 602240"/>
                      <a:gd name="connsiteY20" fmla="*/ 348709 h 845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2240" h="845639">
                        <a:moveTo>
                          <a:pt x="564024" y="348709"/>
                        </a:moveTo>
                        <a:lnTo>
                          <a:pt x="602240" y="163891"/>
                        </a:lnTo>
                        <a:lnTo>
                          <a:pt x="558944" y="132697"/>
                        </a:lnTo>
                        <a:lnTo>
                          <a:pt x="516147" y="339778"/>
                        </a:lnTo>
                        <a:cubicBezTo>
                          <a:pt x="514023" y="350333"/>
                          <a:pt x="509318" y="360197"/>
                          <a:pt x="502447" y="368485"/>
                        </a:cubicBezTo>
                        <a:lnTo>
                          <a:pt x="171369" y="770596"/>
                        </a:lnTo>
                        <a:cubicBezTo>
                          <a:pt x="158429" y="787413"/>
                          <a:pt x="138333" y="797167"/>
                          <a:pt x="117115" y="796926"/>
                        </a:cubicBezTo>
                        <a:cubicBezTo>
                          <a:pt x="101167" y="797082"/>
                          <a:pt x="85697" y="791502"/>
                          <a:pt x="73519" y="781205"/>
                        </a:cubicBezTo>
                        <a:cubicBezTo>
                          <a:pt x="59320" y="769565"/>
                          <a:pt x="50443" y="752668"/>
                          <a:pt x="48920" y="734372"/>
                        </a:cubicBezTo>
                        <a:cubicBezTo>
                          <a:pt x="47325" y="715825"/>
                          <a:pt x="53112" y="697398"/>
                          <a:pt x="65024" y="683095"/>
                        </a:cubicBezTo>
                        <a:lnTo>
                          <a:pt x="381718" y="297763"/>
                        </a:lnTo>
                        <a:cubicBezTo>
                          <a:pt x="384244" y="294701"/>
                          <a:pt x="385973" y="291067"/>
                          <a:pt x="386759" y="287178"/>
                        </a:cubicBezTo>
                        <a:lnTo>
                          <a:pt x="436515" y="44137"/>
                        </a:lnTo>
                        <a:cubicBezTo>
                          <a:pt x="420440" y="31961"/>
                          <a:pt x="406665" y="17015"/>
                          <a:pt x="395842" y="0"/>
                        </a:cubicBezTo>
                        <a:lnTo>
                          <a:pt x="340260" y="271505"/>
                        </a:lnTo>
                        <a:lnTo>
                          <a:pt x="27424" y="652151"/>
                        </a:lnTo>
                        <a:cubicBezTo>
                          <a:pt x="-14274" y="702201"/>
                          <a:pt x="-7684" y="776541"/>
                          <a:pt x="42171" y="818476"/>
                        </a:cubicBezTo>
                        <a:cubicBezTo>
                          <a:pt x="63110" y="836182"/>
                          <a:pt x="89693" y="845817"/>
                          <a:pt x="117115" y="845637"/>
                        </a:cubicBezTo>
                        <a:cubicBezTo>
                          <a:pt x="153017" y="845900"/>
                          <a:pt x="187020" y="829533"/>
                          <a:pt x="209210" y="801310"/>
                        </a:cubicBezTo>
                        <a:lnTo>
                          <a:pt x="540288" y="399156"/>
                        </a:lnTo>
                        <a:cubicBezTo>
                          <a:pt x="552256" y="384567"/>
                          <a:pt x="560412" y="367231"/>
                          <a:pt x="564024" y="34870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" name="자유형: 도형 70">
                    <a:extLst>
                      <a:ext uri="{FF2B5EF4-FFF2-40B4-BE49-F238E27FC236}">
                        <a16:creationId xmlns:a16="http://schemas.microsoft.com/office/drawing/2014/main" id="{3161455D-88FC-4AF5-8ACC-9C4EC510BFB6}"/>
                      </a:ext>
                    </a:extLst>
                  </p:cNvPr>
                  <p:cNvSpPr/>
                  <p:nvPr/>
                </p:nvSpPr>
                <p:spPr>
                  <a:xfrm>
                    <a:off x="6981113" y="3981969"/>
                    <a:ext cx="956013" cy="1656660"/>
                  </a:xfrm>
                  <a:custGeom>
                    <a:avLst/>
                    <a:gdLst>
                      <a:gd name="connsiteX0" fmla="*/ 875095 w 956013"/>
                      <a:gd name="connsiteY0" fmla="*/ 502376 h 1656660"/>
                      <a:gd name="connsiteX1" fmla="*/ 642067 w 956013"/>
                      <a:gd name="connsiteY1" fmla="*/ 425433 h 1656660"/>
                      <a:gd name="connsiteX2" fmla="*/ 505853 w 956013"/>
                      <a:gd name="connsiteY2" fmla="*/ 111737 h 1656660"/>
                      <a:gd name="connsiteX3" fmla="*/ 319160 w 956013"/>
                      <a:gd name="connsiteY3" fmla="*/ 0 h 1656660"/>
                      <a:gd name="connsiteX4" fmla="*/ 310477 w 956013"/>
                      <a:gd name="connsiteY4" fmla="*/ 0 h 1656660"/>
                      <a:gd name="connsiteX5" fmla="*/ 103945 w 956013"/>
                      <a:gd name="connsiteY5" fmla="*/ 202098 h 1656660"/>
                      <a:gd name="connsiteX6" fmla="*/ 2456 w 956013"/>
                      <a:gd name="connsiteY6" fmla="*/ 694291 h 1656660"/>
                      <a:gd name="connsiteX7" fmla="*/ 50680 w 956013"/>
                      <a:gd name="connsiteY7" fmla="*/ 817589 h 1656660"/>
                      <a:gd name="connsiteX8" fmla="*/ 410609 w 956013"/>
                      <a:gd name="connsiteY8" fmla="*/ 1076936 h 1656660"/>
                      <a:gd name="connsiteX9" fmla="*/ 410609 w 956013"/>
                      <a:gd name="connsiteY9" fmla="*/ 1108301 h 1656660"/>
                      <a:gd name="connsiteX10" fmla="*/ 11602 w 956013"/>
                      <a:gd name="connsiteY10" fmla="*/ 1591940 h 1656660"/>
                      <a:gd name="connsiteX11" fmla="*/ 14885 w 956013"/>
                      <a:gd name="connsiteY11" fmla="*/ 1626237 h 1656660"/>
                      <a:gd name="connsiteX12" fmla="*/ 49182 w 956013"/>
                      <a:gd name="connsiteY12" fmla="*/ 1622954 h 1656660"/>
                      <a:gd name="connsiteX13" fmla="*/ 410614 w 956013"/>
                      <a:gd name="connsiteY13" fmla="*/ 1184864 h 1656660"/>
                      <a:gd name="connsiteX14" fmla="*/ 410614 w 956013"/>
                      <a:gd name="connsiteY14" fmla="*/ 1537236 h 1656660"/>
                      <a:gd name="connsiteX15" fmla="*/ 528963 w 956013"/>
                      <a:gd name="connsiteY15" fmla="*/ 1656659 h 1656660"/>
                      <a:gd name="connsiteX16" fmla="*/ 648387 w 956013"/>
                      <a:gd name="connsiteY16" fmla="*/ 1538312 h 1656660"/>
                      <a:gd name="connsiteX17" fmla="*/ 648387 w 956013"/>
                      <a:gd name="connsiteY17" fmla="*/ 1537236 h 1656660"/>
                      <a:gd name="connsiteX18" fmla="*/ 648387 w 956013"/>
                      <a:gd name="connsiteY18" fmla="*/ 1017188 h 1656660"/>
                      <a:gd name="connsiteX19" fmla="*/ 616255 w 956013"/>
                      <a:gd name="connsiteY19" fmla="*/ 935598 h 1656660"/>
                      <a:gd name="connsiteX20" fmla="*/ 789745 w 956013"/>
                      <a:gd name="connsiteY20" fmla="*/ 725309 h 1656660"/>
                      <a:gd name="connsiteX21" fmla="*/ 800417 w 956013"/>
                      <a:gd name="connsiteY21" fmla="*/ 728865 h 1656660"/>
                      <a:gd name="connsiteX22" fmla="*/ 836736 w 956013"/>
                      <a:gd name="connsiteY22" fmla="*/ 734240 h 1656660"/>
                      <a:gd name="connsiteX23" fmla="*/ 949674 w 956013"/>
                      <a:gd name="connsiteY23" fmla="*/ 653763 h 1656660"/>
                      <a:gd name="connsiteX24" fmla="*/ 875095 w 956013"/>
                      <a:gd name="connsiteY24" fmla="*/ 502376 h 1656660"/>
                      <a:gd name="connsiteX25" fmla="*/ 599672 w 956013"/>
                      <a:gd name="connsiteY25" fmla="*/ 1017188 h 1656660"/>
                      <a:gd name="connsiteX26" fmla="*/ 599672 w 956013"/>
                      <a:gd name="connsiteY26" fmla="*/ 1537236 h 1656660"/>
                      <a:gd name="connsiteX27" fmla="*/ 529908 w 956013"/>
                      <a:gd name="connsiteY27" fmla="*/ 1607825 h 1656660"/>
                      <a:gd name="connsiteX28" fmla="*/ 459319 w 956013"/>
                      <a:gd name="connsiteY28" fmla="*/ 1538064 h 1656660"/>
                      <a:gd name="connsiteX29" fmla="*/ 459319 w 956013"/>
                      <a:gd name="connsiteY29" fmla="*/ 1537236 h 1656660"/>
                      <a:gd name="connsiteX30" fmla="*/ 459319 w 956013"/>
                      <a:gd name="connsiteY30" fmla="*/ 1125824 h 1656660"/>
                      <a:gd name="connsiteX31" fmla="*/ 584832 w 956013"/>
                      <a:gd name="connsiteY31" fmla="*/ 973687 h 1656660"/>
                      <a:gd name="connsiteX32" fmla="*/ 599672 w 956013"/>
                      <a:gd name="connsiteY32" fmla="*/ 1017188 h 1656660"/>
                      <a:gd name="connsiteX33" fmla="*/ 578012 w 956013"/>
                      <a:gd name="connsiteY33" fmla="*/ 905378 h 1656660"/>
                      <a:gd name="connsiteX34" fmla="*/ 383901 w 956013"/>
                      <a:gd name="connsiteY34" fmla="*/ 763243 h 1656660"/>
                      <a:gd name="connsiteX35" fmla="*/ 429377 w 956013"/>
                      <a:gd name="connsiteY35" fmla="*/ 535864 h 1656660"/>
                      <a:gd name="connsiteX36" fmla="*/ 443907 w 956013"/>
                      <a:gd name="connsiteY36" fmla="*/ 569494 h 1656660"/>
                      <a:gd name="connsiteX37" fmla="*/ 514689 w 956013"/>
                      <a:gd name="connsiteY37" fmla="*/ 633690 h 1656660"/>
                      <a:gd name="connsiteX38" fmla="*/ 740189 w 956013"/>
                      <a:gd name="connsiteY38" fmla="*/ 708811 h 1656660"/>
                      <a:gd name="connsiteX39" fmla="*/ 402452 w 956013"/>
                      <a:gd name="connsiteY39" fmla="*/ 353531 h 1656660"/>
                      <a:gd name="connsiteX40" fmla="*/ 369997 w 956013"/>
                      <a:gd name="connsiteY40" fmla="*/ 342004 h 1656660"/>
                      <a:gd name="connsiteX41" fmla="*/ 357882 w 956013"/>
                      <a:gd name="connsiteY41" fmla="*/ 373130 h 1656660"/>
                      <a:gd name="connsiteX42" fmla="*/ 395258 w 956013"/>
                      <a:gd name="connsiteY42" fmla="*/ 458093 h 1656660"/>
                      <a:gd name="connsiteX43" fmla="*/ 333096 w 956013"/>
                      <a:gd name="connsiteY43" fmla="*/ 768927 h 1656660"/>
                      <a:gd name="connsiteX44" fmla="*/ 342594 w 956013"/>
                      <a:gd name="connsiteY44" fmla="*/ 793353 h 1656660"/>
                      <a:gd name="connsiteX45" fmla="*/ 546986 w 956013"/>
                      <a:gd name="connsiteY45" fmla="*/ 943006 h 1656660"/>
                      <a:gd name="connsiteX46" fmla="*/ 456331 w 956013"/>
                      <a:gd name="connsiteY46" fmla="*/ 1052890 h 1656660"/>
                      <a:gd name="connsiteX47" fmla="*/ 449244 w 956013"/>
                      <a:gd name="connsiteY47" fmla="*/ 1044731 h 1656660"/>
                      <a:gd name="connsiteX48" fmla="*/ 79134 w 956013"/>
                      <a:gd name="connsiteY48" fmla="*/ 778041 h 1656660"/>
                      <a:gd name="connsiteX49" fmla="*/ 50188 w 956013"/>
                      <a:gd name="connsiteY49" fmla="*/ 704072 h 1656660"/>
                      <a:gd name="connsiteX50" fmla="*/ 151700 w 956013"/>
                      <a:gd name="connsiteY50" fmla="*/ 211757 h 1656660"/>
                      <a:gd name="connsiteX51" fmla="*/ 310477 w 956013"/>
                      <a:gd name="connsiteY51" fmla="*/ 48711 h 1656660"/>
                      <a:gd name="connsiteX52" fmla="*/ 319160 w 956013"/>
                      <a:gd name="connsiteY52" fmla="*/ 48711 h 1656660"/>
                      <a:gd name="connsiteX53" fmla="*/ 462746 w 956013"/>
                      <a:gd name="connsiteY53" fmla="*/ 134358 h 1656660"/>
                      <a:gd name="connsiteX54" fmla="*/ 601671 w 956013"/>
                      <a:gd name="connsiteY54" fmla="*/ 454783 h 1656660"/>
                      <a:gd name="connsiteX55" fmla="*/ 616394 w 956013"/>
                      <a:gd name="connsiteY55" fmla="*/ 468245 h 1656660"/>
                      <a:gd name="connsiteX56" fmla="*/ 859757 w 956013"/>
                      <a:gd name="connsiteY56" fmla="*/ 548588 h 1656660"/>
                      <a:gd name="connsiteX57" fmla="*/ 903732 w 956013"/>
                      <a:gd name="connsiteY57" fmla="*/ 637518 h 1656660"/>
                      <a:gd name="connsiteX58" fmla="*/ 836731 w 956013"/>
                      <a:gd name="connsiteY58" fmla="*/ 685540 h 1656660"/>
                      <a:gd name="connsiteX59" fmla="*/ 813708 w 956013"/>
                      <a:gd name="connsiteY59" fmla="*/ 682067 h 1656660"/>
                      <a:gd name="connsiteX60" fmla="*/ 530722 w 956013"/>
                      <a:gd name="connsiteY60" fmla="*/ 587714 h 1656660"/>
                      <a:gd name="connsiteX61" fmla="*/ 488051 w 956013"/>
                      <a:gd name="connsiteY61" fmla="*/ 548946 h 165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956013" h="1656660">
                        <a:moveTo>
                          <a:pt x="875095" y="502376"/>
                        </a:moveTo>
                        <a:lnTo>
                          <a:pt x="642067" y="425433"/>
                        </a:lnTo>
                        <a:cubicBezTo>
                          <a:pt x="612168" y="356196"/>
                          <a:pt x="510894" y="121801"/>
                          <a:pt x="505853" y="111737"/>
                        </a:cubicBezTo>
                        <a:cubicBezTo>
                          <a:pt x="468397" y="43481"/>
                          <a:pt x="397014" y="760"/>
                          <a:pt x="319160" y="0"/>
                        </a:cubicBezTo>
                        <a:lnTo>
                          <a:pt x="310477" y="0"/>
                        </a:lnTo>
                        <a:cubicBezTo>
                          <a:pt x="207849" y="0"/>
                          <a:pt x="128694" y="77513"/>
                          <a:pt x="103945" y="202098"/>
                        </a:cubicBezTo>
                        <a:lnTo>
                          <a:pt x="2456" y="694291"/>
                        </a:lnTo>
                        <a:cubicBezTo>
                          <a:pt x="-7113" y="741296"/>
                          <a:pt x="11760" y="789546"/>
                          <a:pt x="50680" y="817589"/>
                        </a:cubicBezTo>
                        <a:lnTo>
                          <a:pt x="410609" y="1076936"/>
                        </a:lnTo>
                        <a:lnTo>
                          <a:pt x="410609" y="1108301"/>
                        </a:lnTo>
                        <a:lnTo>
                          <a:pt x="11602" y="1591940"/>
                        </a:lnTo>
                        <a:cubicBezTo>
                          <a:pt x="3038" y="1602318"/>
                          <a:pt x="4507" y="1617674"/>
                          <a:pt x="14885" y="1626237"/>
                        </a:cubicBezTo>
                        <a:cubicBezTo>
                          <a:pt x="25262" y="1634801"/>
                          <a:pt x="40618" y="1633332"/>
                          <a:pt x="49182" y="1622954"/>
                        </a:cubicBezTo>
                        <a:lnTo>
                          <a:pt x="410614" y="1184864"/>
                        </a:lnTo>
                        <a:lnTo>
                          <a:pt x="410614" y="1537236"/>
                        </a:lnTo>
                        <a:cubicBezTo>
                          <a:pt x="410317" y="1602895"/>
                          <a:pt x="463304" y="1656362"/>
                          <a:pt x="528963" y="1656659"/>
                        </a:cubicBezTo>
                        <a:cubicBezTo>
                          <a:pt x="594623" y="1656957"/>
                          <a:pt x="648090" y="1603972"/>
                          <a:pt x="648387" y="1538312"/>
                        </a:cubicBezTo>
                        <a:cubicBezTo>
                          <a:pt x="648389" y="1537954"/>
                          <a:pt x="648389" y="1537594"/>
                          <a:pt x="648387" y="1537236"/>
                        </a:cubicBezTo>
                        <a:lnTo>
                          <a:pt x="648387" y="1017188"/>
                        </a:lnTo>
                        <a:cubicBezTo>
                          <a:pt x="648572" y="986870"/>
                          <a:pt x="637064" y="957646"/>
                          <a:pt x="616255" y="935598"/>
                        </a:cubicBezTo>
                        <a:lnTo>
                          <a:pt x="789745" y="725309"/>
                        </a:lnTo>
                        <a:lnTo>
                          <a:pt x="800417" y="728865"/>
                        </a:lnTo>
                        <a:cubicBezTo>
                          <a:pt x="812239" y="732224"/>
                          <a:pt x="824449" y="734031"/>
                          <a:pt x="836736" y="734240"/>
                        </a:cubicBezTo>
                        <a:cubicBezTo>
                          <a:pt x="887453" y="733505"/>
                          <a:pt x="932420" y="701461"/>
                          <a:pt x="949674" y="653763"/>
                        </a:cubicBezTo>
                        <a:cubicBezTo>
                          <a:pt x="970792" y="591370"/>
                          <a:pt x="937435" y="523655"/>
                          <a:pt x="875095" y="502376"/>
                        </a:cubicBezTo>
                        <a:close/>
                        <a:moveTo>
                          <a:pt x="599672" y="1017188"/>
                        </a:moveTo>
                        <a:lnTo>
                          <a:pt x="599672" y="1537236"/>
                        </a:lnTo>
                        <a:cubicBezTo>
                          <a:pt x="599900" y="1575993"/>
                          <a:pt x="568667" y="1607596"/>
                          <a:pt x="529908" y="1607825"/>
                        </a:cubicBezTo>
                        <a:cubicBezTo>
                          <a:pt x="491152" y="1608054"/>
                          <a:pt x="459548" y="1576821"/>
                          <a:pt x="459319" y="1538064"/>
                        </a:cubicBezTo>
                        <a:cubicBezTo>
                          <a:pt x="459317" y="1537786"/>
                          <a:pt x="459317" y="1537511"/>
                          <a:pt x="459319" y="1537236"/>
                        </a:cubicBezTo>
                        <a:lnTo>
                          <a:pt x="459319" y="1125824"/>
                        </a:lnTo>
                        <a:lnTo>
                          <a:pt x="584832" y="973687"/>
                        </a:lnTo>
                        <a:cubicBezTo>
                          <a:pt x="594545" y="986098"/>
                          <a:pt x="599774" y="1001427"/>
                          <a:pt x="599672" y="1017188"/>
                        </a:cubicBezTo>
                        <a:close/>
                        <a:moveTo>
                          <a:pt x="578012" y="905378"/>
                        </a:moveTo>
                        <a:lnTo>
                          <a:pt x="383901" y="763243"/>
                        </a:lnTo>
                        <a:lnTo>
                          <a:pt x="429377" y="535864"/>
                        </a:lnTo>
                        <a:lnTo>
                          <a:pt x="443907" y="569494"/>
                        </a:lnTo>
                        <a:cubicBezTo>
                          <a:pt x="458192" y="599329"/>
                          <a:pt x="483604" y="622377"/>
                          <a:pt x="514689" y="633690"/>
                        </a:cubicBezTo>
                        <a:lnTo>
                          <a:pt x="740189" y="708811"/>
                        </a:lnTo>
                        <a:close/>
                        <a:moveTo>
                          <a:pt x="402452" y="353531"/>
                        </a:moveTo>
                        <a:cubicBezTo>
                          <a:pt x="396673" y="341385"/>
                          <a:pt x="382143" y="336224"/>
                          <a:pt x="369997" y="342004"/>
                        </a:cubicBezTo>
                        <a:cubicBezTo>
                          <a:pt x="358360" y="347540"/>
                          <a:pt x="353050" y="361184"/>
                          <a:pt x="357882" y="373130"/>
                        </a:cubicBezTo>
                        <a:lnTo>
                          <a:pt x="395258" y="458093"/>
                        </a:lnTo>
                        <a:lnTo>
                          <a:pt x="333096" y="768927"/>
                        </a:lnTo>
                        <a:cubicBezTo>
                          <a:pt x="331233" y="778224"/>
                          <a:pt x="334940" y="787756"/>
                          <a:pt x="342594" y="793353"/>
                        </a:cubicBezTo>
                        <a:lnTo>
                          <a:pt x="546986" y="943006"/>
                        </a:lnTo>
                        <a:lnTo>
                          <a:pt x="456331" y="1052890"/>
                        </a:lnTo>
                        <a:cubicBezTo>
                          <a:pt x="454614" y="1049673"/>
                          <a:pt x="452191" y="1046882"/>
                          <a:pt x="449244" y="1044731"/>
                        </a:cubicBezTo>
                        <a:lnTo>
                          <a:pt x="79134" y="778041"/>
                        </a:lnTo>
                        <a:cubicBezTo>
                          <a:pt x="55787" y="761216"/>
                          <a:pt x="44459" y="732275"/>
                          <a:pt x="50188" y="704072"/>
                        </a:cubicBezTo>
                        <a:lnTo>
                          <a:pt x="151700" y="211757"/>
                        </a:lnTo>
                        <a:cubicBezTo>
                          <a:pt x="167344" y="132931"/>
                          <a:pt x="217289" y="48711"/>
                          <a:pt x="310477" y="48711"/>
                        </a:cubicBezTo>
                        <a:lnTo>
                          <a:pt x="319160" y="48711"/>
                        </a:lnTo>
                        <a:cubicBezTo>
                          <a:pt x="378942" y="49358"/>
                          <a:pt x="433771" y="82063"/>
                          <a:pt x="462746" y="134358"/>
                        </a:cubicBezTo>
                        <a:cubicBezTo>
                          <a:pt x="467169" y="143635"/>
                          <a:pt x="548250" y="331081"/>
                          <a:pt x="601671" y="454783"/>
                        </a:cubicBezTo>
                        <a:cubicBezTo>
                          <a:pt x="604428" y="461169"/>
                          <a:pt x="609786" y="466070"/>
                          <a:pt x="616394" y="468245"/>
                        </a:cubicBezTo>
                        <a:lnTo>
                          <a:pt x="859757" y="548588"/>
                        </a:lnTo>
                        <a:cubicBezTo>
                          <a:pt x="896301" y="561179"/>
                          <a:pt x="915910" y="600835"/>
                          <a:pt x="903732" y="637518"/>
                        </a:cubicBezTo>
                        <a:cubicBezTo>
                          <a:pt x="893496" y="665853"/>
                          <a:pt x="866854" y="684948"/>
                          <a:pt x="836731" y="685540"/>
                        </a:cubicBezTo>
                        <a:cubicBezTo>
                          <a:pt x="828945" y="685321"/>
                          <a:pt x="821214" y="684154"/>
                          <a:pt x="813708" y="682067"/>
                        </a:cubicBezTo>
                        <a:lnTo>
                          <a:pt x="530722" y="587714"/>
                        </a:lnTo>
                        <a:cubicBezTo>
                          <a:pt x="512090" y="580681"/>
                          <a:pt x="496836" y="566818"/>
                          <a:pt x="488051" y="54894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" name="자유형: 도형 71">
                    <a:extLst>
                      <a:ext uri="{FF2B5EF4-FFF2-40B4-BE49-F238E27FC236}">
                        <a16:creationId xmlns:a16="http://schemas.microsoft.com/office/drawing/2014/main" id="{1132A6DA-7070-4B45-B5DE-2AA3A518A219}"/>
                      </a:ext>
                    </a:extLst>
                  </p:cNvPr>
                  <p:cNvSpPr/>
                  <p:nvPr/>
                </p:nvSpPr>
                <p:spPr>
                  <a:xfrm>
                    <a:off x="6623522" y="3750151"/>
                    <a:ext cx="464221" cy="936932"/>
                  </a:xfrm>
                  <a:custGeom>
                    <a:avLst/>
                    <a:gdLst>
                      <a:gd name="connsiteX0" fmla="*/ 129851 w 464221"/>
                      <a:gd name="connsiteY0" fmla="*/ 932127 h 936932"/>
                      <a:gd name="connsiteX1" fmla="*/ 170166 w 464221"/>
                      <a:gd name="connsiteY1" fmla="*/ 936932 h 936932"/>
                      <a:gd name="connsiteX2" fmla="*/ 336632 w 464221"/>
                      <a:gd name="connsiteY2" fmla="*/ 801171 h 936932"/>
                      <a:gd name="connsiteX3" fmla="*/ 416166 w 464221"/>
                      <a:gd name="connsiteY3" fmla="*/ 419692 h 936932"/>
                      <a:gd name="connsiteX4" fmla="*/ 376009 w 464221"/>
                      <a:gd name="connsiteY4" fmla="*/ 319570 h 936932"/>
                      <a:gd name="connsiteX5" fmla="*/ 443072 w 464221"/>
                      <a:gd name="connsiteY5" fmla="*/ 88213 h 936932"/>
                      <a:gd name="connsiteX6" fmla="*/ 211714 w 464221"/>
                      <a:gd name="connsiteY6" fmla="*/ 21150 h 936932"/>
                      <a:gd name="connsiteX7" fmla="*/ 144651 w 464221"/>
                      <a:gd name="connsiteY7" fmla="*/ 252508 h 936932"/>
                      <a:gd name="connsiteX8" fmla="*/ 151400 w 464221"/>
                      <a:gd name="connsiteY8" fmla="*/ 263724 h 936932"/>
                      <a:gd name="connsiteX9" fmla="*/ 159123 w 464221"/>
                      <a:gd name="connsiteY9" fmla="*/ 274355 h 936932"/>
                      <a:gd name="connsiteX10" fmla="*/ 82404 w 464221"/>
                      <a:gd name="connsiteY10" fmla="*/ 350100 h 936932"/>
                      <a:gd name="connsiteX11" fmla="*/ 4107 w 464221"/>
                      <a:gd name="connsiteY11" fmla="*/ 725585 h 936932"/>
                      <a:gd name="connsiteX12" fmla="*/ 129851 w 464221"/>
                      <a:gd name="connsiteY12" fmla="*/ 932127 h 936932"/>
                      <a:gd name="connsiteX13" fmla="*/ 174803 w 464221"/>
                      <a:gd name="connsiteY13" fmla="*/ 145452 h 936932"/>
                      <a:gd name="connsiteX14" fmla="*/ 293749 w 464221"/>
                      <a:gd name="connsiteY14" fmla="*/ 48484 h 936932"/>
                      <a:gd name="connsiteX15" fmla="*/ 318865 w 464221"/>
                      <a:gd name="connsiteY15" fmla="*/ 51076 h 936932"/>
                      <a:gd name="connsiteX16" fmla="*/ 413241 w 464221"/>
                      <a:gd name="connsiteY16" fmla="*/ 195137 h 936932"/>
                      <a:gd name="connsiteX17" fmla="*/ 269180 w 464221"/>
                      <a:gd name="connsiteY17" fmla="*/ 289514 h 936932"/>
                      <a:gd name="connsiteX18" fmla="*/ 269131 w 464221"/>
                      <a:gd name="connsiteY18" fmla="*/ 289514 h 936932"/>
                      <a:gd name="connsiteX19" fmla="*/ 174803 w 464221"/>
                      <a:gd name="connsiteY19" fmla="*/ 145457 h 936932"/>
                      <a:gd name="connsiteX20" fmla="*/ 51765 w 464221"/>
                      <a:gd name="connsiteY20" fmla="*/ 735524 h 936932"/>
                      <a:gd name="connsiteX21" fmla="*/ 130065 w 464221"/>
                      <a:gd name="connsiteY21" fmla="*/ 360039 h 936932"/>
                      <a:gd name="connsiteX22" fmla="*/ 177667 w 464221"/>
                      <a:gd name="connsiteY22" fmla="*/ 321249 h 936932"/>
                      <a:gd name="connsiteX23" fmla="*/ 187704 w 464221"/>
                      <a:gd name="connsiteY23" fmla="*/ 322271 h 936932"/>
                      <a:gd name="connsiteX24" fmla="*/ 330743 w 464221"/>
                      <a:gd name="connsiteY24" fmla="*/ 352097 h 936932"/>
                      <a:gd name="connsiteX25" fmla="*/ 368513 w 464221"/>
                      <a:gd name="connsiteY25" fmla="*/ 409751 h 936932"/>
                      <a:gd name="connsiteX26" fmla="*/ 288971 w 464221"/>
                      <a:gd name="connsiteY26" fmla="*/ 791230 h 936932"/>
                      <a:gd name="connsiteX27" fmla="*/ 144897 w 464221"/>
                      <a:gd name="connsiteY27" fmla="*/ 885579 h 936932"/>
                      <a:gd name="connsiteX28" fmla="*/ 141222 w 464221"/>
                      <a:gd name="connsiteY28" fmla="*/ 884754 h 936932"/>
                      <a:gd name="connsiteX29" fmla="*/ 51765 w 464221"/>
                      <a:gd name="connsiteY29" fmla="*/ 735524 h 936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464221" h="936932">
                        <a:moveTo>
                          <a:pt x="129851" y="932127"/>
                        </a:moveTo>
                        <a:cubicBezTo>
                          <a:pt x="143054" y="935308"/>
                          <a:pt x="156585" y="936920"/>
                          <a:pt x="170166" y="936932"/>
                        </a:cubicBezTo>
                        <a:cubicBezTo>
                          <a:pt x="250748" y="936655"/>
                          <a:pt x="320153" y="880051"/>
                          <a:pt x="336632" y="801171"/>
                        </a:cubicBezTo>
                        <a:lnTo>
                          <a:pt x="416166" y="419692"/>
                        </a:lnTo>
                        <a:cubicBezTo>
                          <a:pt x="424130" y="381279"/>
                          <a:pt x="408309" y="341834"/>
                          <a:pt x="376009" y="319570"/>
                        </a:cubicBezTo>
                        <a:cubicBezTo>
                          <a:pt x="458415" y="274201"/>
                          <a:pt x="488440" y="170619"/>
                          <a:pt x="443072" y="88213"/>
                        </a:cubicBezTo>
                        <a:cubicBezTo>
                          <a:pt x="397703" y="5806"/>
                          <a:pt x="294120" y="-24219"/>
                          <a:pt x="211714" y="21150"/>
                        </a:cubicBezTo>
                        <a:cubicBezTo>
                          <a:pt x="129308" y="66519"/>
                          <a:pt x="99282" y="170102"/>
                          <a:pt x="144651" y="252508"/>
                        </a:cubicBezTo>
                        <a:cubicBezTo>
                          <a:pt x="146756" y="256332"/>
                          <a:pt x="149009" y="260073"/>
                          <a:pt x="151400" y="263724"/>
                        </a:cubicBezTo>
                        <a:cubicBezTo>
                          <a:pt x="153816" y="267416"/>
                          <a:pt x="156466" y="270894"/>
                          <a:pt x="159123" y="274355"/>
                        </a:cubicBezTo>
                        <a:cubicBezTo>
                          <a:pt x="120644" y="281878"/>
                          <a:pt x="90417" y="311721"/>
                          <a:pt x="82404" y="350100"/>
                        </a:cubicBezTo>
                        <a:lnTo>
                          <a:pt x="4107" y="725585"/>
                        </a:lnTo>
                        <a:cubicBezTo>
                          <a:pt x="-15974" y="816983"/>
                          <a:pt x="39437" y="907998"/>
                          <a:pt x="129851" y="932127"/>
                        </a:cubicBezTo>
                        <a:close/>
                        <a:moveTo>
                          <a:pt x="174803" y="145452"/>
                        </a:moveTo>
                        <a:cubicBezTo>
                          <a:pt x="186555" y="89082"/>
                          <a:pt x="236169" y="48638"/>
                          <a:pt x="293749" y="48484"/>
                        </a:cubicBezTo>
                        <a:cubicBezTo>
                          <a:pt x="302189" y="48487"/>
                          <a:pt x="310603" y="49354"/>
                          <a:pt x="318865" y="51076"/>
                        </a:cubicBezTo>
                        <a:cubicBezTo>
                          <a:pt x="384707" y="64795"/>
                          <a:pt x="426961" y="129295"/>
                          <a:pt x="413241" y="195137"/>
                        </a:cubicBezTo>
                        <a:cubicBezTo>
                          <a:pt x="399522" y="260979"/>
                          <a:pt x="335022" y="303233"/>
                          <a:pt x="269180" y="289514"/>
                        </a:cubicBezTo>
                        <a:lnTo>
                          <a:pt x="269131" y="289514"/>
                        </a:lnTo>
                        <a:cubicBezTo>
                          <a:pt x="203309" y="275772"/>
                          <a:pt x="161081" y="211282"/>
                          <a:pt x="174803" y="145457"/>
                        </a:cubicBezTo>
                        <a:close/>
                        <a:moveTo>
                          <a:pt x="51765" y="735524"/>
                        </a:moveTo>
                        <a:lnTo>
                          <a:pt x="130065" y="360039"/>
                        </a:lnTo>
                        <a:cubicBezTo>
                          <a:pt x="134763" y="337479"/>
                          <a:pt x="154622" y="321295"/>
                          <a:pt x="177667" y="321249"/>
                        </a:cubicBezTo>
                        <a:cubicBezTo>
                          <a:pt x="181038" y="321246"/>
                          <a:pt x="184402" y="321589"/>
                          <a:pt x="187704" y="322271"/>
                        </a:cubicBezTo>
                        <a:lnTo>
                          <a:pt x="330743" y="352097"/>
                        </a:lnTo>
                        <a:cubicBezTo>
                          <a:pt x="357063" y="357630"/>
                          <a:pt x="373954" y="383410"/>
                          <a:pt x="368513" y="409751"/>
                        </a:cubicBezTo>
                        <a:lnTo>
                          <a:pt x="288971" y="791230"/>
                        </a:lnTo>
                        <a:cubicBezTo>
                          <a:pt x="275239" y="857069"/>
                          <a:pt x="210737" y="899311"/>
                          <a:pt x="144897" y="885579"/>
                        </a:cubicBezTo>
                        <a:cubicBezTo>
                          <a:pt x="143667" y="885324"/>
                          <a:pt x="142442" y="885048"/>
                          <a:pt x="141222" y="884754"/>
                        </a:cubicBezTo>
                        <a:cubicBezTo>
                          <a:pt x="76306" y="866923"/>
                          <a:pt x="36896" y="801184"/>
                          <a:pt x="51765" y="735524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" name="자유형: 도형 72">
                    <a:extLst>
                      <a:ext uri="{FF2B5EF4-FFF2-40B4-BE49-F238E27FC236}">
                        <a16:creationId xmlns:a16="http://schemas.microsoft.com/office/drawing/2014/main" id="{E085335D-5508-4D00-B1B7-DD5A70984458}"/>
                      </a:ext>
                    </a:extLst>
                  </p:cNvPr>
                  <p:cNvSpPr/>
                  <p:nvPr/>
                </p:nvSpPr>
                <p:spPr>
                  <a:xfrm>
                    <a:off x="6881516" y="3884018"/>
                    <a:ext cx="72540" cy="72985"/>
                  </a:xfrm>
                  <a:custGeom>
                    <a:avLst/>
                    <a:gdLst>
                      <a:gd name="connsiteX0" fmla="*/ 28541 w 72540"/>
                      <a:gd name="connsiteY0" fmla="*/ 72194 h 72985"/>
                      <a:gd name="connsiteX1" fmla="*/ 71760 w 72540"/>
                      <a:gd name="connsiteY1" fmla="*/ 44022 h 72985"/>
                      <a:gd name="connsiteX2" fmla="*/ 71782 w 72540"/>
                      <a:gd name="connsiteY2" fmla="*/ 43915 h 72985"/>
                      <a:gd name="connsiteX3" fmla="*/ 71782 w 72540"/>
                      <a:gd name="connsiteY3" fmla="*/ 43883 h 72985"/>
                      <a:gd name="connsiteX4" fmla="*/ 43454 w 72540"/>
                      <a:gd name="connsiteY4" fmla="*/ 667 h 72985"/>
                      <a:gd name="connsiteX5" fmla="*/ 667 w 72540"/>
                      <a:gd name="connsiteY5" fmla="*/ 29623 h 72985"/>
                      <a:gd name="connsiteX6" fmla="*/ 28541 w 72540"/>
                      <a:gd name="connsiteY6" fmla="*/ 72186 h 72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2540" h="72985">
                        <a:moveTo>
                          <a:pt x="28541" y="72194"/>
                        </a:moveTo>
                        <a:cubicBezTo>
                          <a:pt x="48255" y="76349"/>
                          <a:pt x="67605" y="63735"/>
                          <a:pt x="71760" y="44022"/>
                        </a:cubicBezTo>
                        <a:cubicBezTo>
                          <a:pt x="71767" y="43985"/>
                          <a:pt x="71774" y="43951"/>
                          <a:pt x="71782" y="43915"/>
                        </a:cubicBezTo>
                        <a:lnTo>
                          <a:pt x="71782" y="43883"/>
                        </a:lnTo>
                        <a:cubicBezTo>
                          <a:pt x="75847" y="24136"/>
                          <a:pt x="63184" y="4817"/>
                          <a:pt x="43454" y="667"/>
                        </a:cubicBezTo>
                        <a:cubicBezTo>
                          <a:pt x="23641" y="-3152"/>
                          <a:pt x="4486" y="9813"/>
                          <a:pt x="667" y="29623"/>
                        </a:cubicBezTo>
                        <a:cubicBezTo>
                          <a:pt x="-3072" y="49012"/>
                          <a:pt x="9274" y="67863"/>
                          <a:pt x="28541" y="7218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" name="그래픽 13" descr="텐트">
                  <a:extLst>
                    <a:ext uri="{FF2B5EF4-FFF2-40B4-BE49-F238E27FC236}">
                      <a16:creationId xmlns:a16="http://schemas.microsoft.com/office/drawing/2014/main" id="{34ADCD43-D2FB-4A17-B4D3-275DD3B0260B}"/>
                    </a:ext>
                  </a:extLst>
                </p:cNvPr>
                <p:cNvSpPr/>
                <p:nvPr/>
              </p:nvSpPr>
              <p:spPr>
                <a:xfrm>
                  <a:off x="10356637" y="5667387"/>
                  <a:ext cx="1948420" cy="1276921"/>
                </a:xfrm>
                <a:custGeom>
                  <a:avLst/>
                  <a:gdLst>
                    <a:gd name="connsiteX0" fmla="*/ 1948421 w 1948420"/>
                    <a:gd name="connsiteY0" fmla="*/ 1276922 h 1276921"/>
                    <a:gd name="connsiteX1" fmla="*/ 1948421 w 1948420"/>
                    <a:gd name="connsiteY1" fmla="*/ 1228212 h 1276921"/>
                    <a:gd name="connsiteX2" fmla="*/ 1788017 w 1948420"/>
                    <a:gd name="connsiteY2" fmla="*/ 1228212 h 1276921"/>
                    <a:gd name="connsiteX3" fmla="*/ 1916930 w 1948420"/>
                    <a:gd name="connsiteY3" fmla="*/ 1099299 h 1276921"/>
                    <a:gd name="connsiteX4" fmla="*/ 1882491 w 1948420"/>
                    <a:gd name="connsiteY4" fmla="*/ 1064861 h 1276921"/>
                    <a:gd name="connsiteX5" fmla="*/ 1719140 w 1948420"/>
                    <a:gd name="connsiteY5" fmla="*/ 1228212 h 1276921"/>
                    <a:gd name="connsiteX6" fmla="*/ 1718580 w 1948420"/>
                    <a:gd name="connsiteY6" fmla="*/ 1228212 h 1276921"/>
                    <a:gd name="connsiteX7" fmla="*/ 974210 w 1948420"/>
                    <a:gd name="connsiteY7" fmla="*/ 0 h 1276921"/>
                    <a:gd name="connsiteX8" fmla="*/ 229841 w 1948420"/>
                    <a:gd name="connsiteY8" fmla="*/ 1228212 h 1276921"/>
                    <a:gd name="connsiteX9" fmla="*/ 229280 w 1948420"/>
                    <a:gd name="connsiteY9" fmla="*/ 1228212 h 1276921"/>
                    <a:gd name="connsiteX10" fmla="*/ 65930 w 1948420"/>
                    <a:gd name="connsiteY10" fmla="*/ 1064861 h 1276921"/>
                    <a:gd name="connsiteX11" fmla="*/ 31491 w 1948420"/>
                    <a:gd name="connsiteY11" fmla="*/ 1099299 h 1276921"/>
                    <a:gd name="connsiteX12" fmla="*/ 160404 w 1948420"/>
                    <a:gd name="connsiteY12" fmla="*/ 1228212 h 1276921"/>
                    <a:gd name="connsiteX13" fmla="*/ 0 w 1948420"/>
                    <a:gd name="connsiteY13" fmla="*/ 1228212 h 1276921"/>
                    <a:gd name="connsiteX14" fmla="*/ 0 w 1948420"/>
                    <a:gd name="connsiteY14" fmla="*/ 1276922 h 1276921"/>
                    <a:gd name="connsiteX15" fmla="*/ 1450307 w 1948420"/>
                    <a:gd name="connsiteY15" fmla="*/ 1228212 h 1276921"/>
                    <a:gd name="connsiteX16" fmla="*/ 998566 w 1948420"/>
                    <a:gd name="connsiteY16" fmla="*/ 482941 h 1276921"/>
                    <a:gd name="connsiteX17" fmla="*/ 998566 w 1948420"/>
                    <a:gd name="connsiteY17" fmla="*/ 135026 h 1276921"/>
                    <a:gd name="connsiteX18" fmla="*/ 999028 w 1948420"/>
                    <a:gd name="connsiteY18" fmla="*/ 135026 h 1276921"/>
                    <a:gd name="connsiteX19" fmla="*/ 1661613 w 1948420"/>
                    <a:gd name="connsiteY19" fmla="*/ 1228212 h 1276921"/>
                    <a:gd name="connsiteX20" fmla="*/ 998566 w 1948420"/>
                    <a:gd name="connsiteY20" fmla="*/ 576854 h 1276921"/>
                    <a:gd name="connsiteX21" fmla="*/ 1393340 w 1948420"/>
                    <a:gd name="connsiteY21" fmla="*/ 1228212 h 1276921"/>
                    <a:gd name="connsiteX22" fmla="*/ 998566 w 1948420"/>
                    <a:gd name="connsiteY22" fmla="*/ 1228212 h 1276921"/>
                    <a:gd name="connsiteX23" fmla="*/ 949855 w 1948420"/>
                    <a:gd name="connsiteY23" fmla="*/ 135026 h 1276921"/>
                    <a:gd name="connsiteX24" fmla="*/ 949855 w 1948420"/>
                    <a:gd name="connsiteY24" fmla="*/ 1228212 h 1276921"/>
                    <a:gd name="connsiteX25" fmla="*/ 286808 w 1948420"/>
                    <a:gd name="connsiteY25" fmla="*/ 1228212 h 1276921"/>
                    <a:gd name="connsiteX26" fmla="*/ 949392 w 1948420"/>
                    <a:gd name="connsiteY26" fmla="*/ 134904 h 1276921"/>
                    <a:gd name="connsiteX27" fmla="*/ 949855 w 1948420"/>
                    <a:gd name="connsiteY27" fmla="*/ 135026 h 1276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948420" h="1276921">
                      <a:moveTo>
                        <a:pt x="1948421" y="1276922"/>
                      </a:moveTo>
                      <a:lnTo>
                        <a:pt x="1948421" y="1228212"/>
                      </a:lnTo>
                      <a:lnTo>
                        <a:pt x="1788017" y="1228212"/>
                      </a:lnTo>
                      <a:lnTo>
                        <a:pt x="1916930" y="1099299"/>
                      </a:lnTo>
                      <a:lnTo>
                        <a:pt x="1882491" y="1064861"/>
                      </a:lnTo>
                      <a:lnTo>
                        <a:pt x="1719140" y="1228212"/>
                      </a:lnTo>
                      <a:lnTo>
                        <a:pt x="1718580" y="1228212"/>
                      </a:lnTo>
                      <a:lnTo>
                        <a:pt x="974210" y="0"/>
                      </a:lnTo>
                      <a:lnTo>
                        <a:pt x="229841" y="1228212"/>
                      </a:lnTo>
                      <a:lnTo>
                        <a:pt x="229280" y="1228212"/>
                      </a:lnTo>
                      <a:lnTo>
                        <a:pt x="65930" y="1064861"/>
                      </a:lnTo>
                      <a:lnTo>
                        <a:pt x="31491" y="1099299"/>
                      </a:lnTo>
                      <a:lnTo>
                        <a:pt x="160404" y="1228212"/>
                      </a:lnTo>
                      <a:lnTo>
                        <a:pt x="0" y="1228212"/>
                      </a:lnTo>
                      <a:lnTo>
                        <a:pt x="0" y="1276922"/>
                      </a:lnTo>
                      <a:close/>
                      <a:moveTo>
                        <a:pt x="1450307" y="1228212"/>
                      </a:moveTo>
                      <a:lnTo>
                        <a:pt x="998566" y="482941"/>
                      </a:lnTo>
                      <a:lnTo>
                        <a:pt x="998566" y="135026"/>
                      </a:lnTo>
                      <a:cubicBezTo>
                        <a:pt x="998566" y="134538"/>
                        <a:pt x="998761" y="134490"/>
                        <a:pt x="999028" y="135026"/>
                      </a:cubicBezTo>
                      <a:lnTo>
                        <a:pt x="1661613" y="1228212"/>
                      </a:lnTo>
                      <a:close/>
                      <a:moveTo>
                        <a:pt x="998566" y="576854"/>
                      </a:moveTo>
                      <a:lnTo>
                        <a:pt x="1393340" y="1228212"/>
                      </a:lnTo>
                      <a:lnTo>
                        <a:pt x="998566" y="1228212"/>
                      </a:lnTo>
                      <a:close/>
                      <a:moveTo>
                        <a:pt x="949855" y="135026"/>
                      </a:moveTo>
                      <a:lnTo>
                        <a:pt x="949855" y="1228212"/>
                      </a:lnTo>
                      <a:lnTo>
                        <a:pt x="286808" y="1228212"/>
                      </a:lnTo>
                      <a:lnTo>
                        <a:pt x="949392" y="134904"/>
                      </a:lnTo>
                      <a:cubicBezTo>
                        <a:pt x="949660" y="134490"/>
                        <a:pt x="949855" y="134660"/>
                        <a:pt x="949855" y="13502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2430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6" name="그래픽 15" descr="모닥불">
                  <a:extLst>
                    <a:ext uri="{FF2B5EF4-FFF2-40B4-BE49-F238E27FC236}">
                      <a16:creationId xmlns:a16="http://schemas.microsoft.com/office/drawing/2014/main" id="{F338AB6B-1187-4214-B74F-02B9BCFBB6E9}"/>
                    </a:ext>
                  </a:extLst>
                </p:cNvPr>
                <p:cNvGrpSpPr/>
                <p:nvPr/>
              </p:nvGrpSpPr>
              <p:grpSpPr>
                <a:xfrm>
                  <a:off x="6534704" y="4901151"/>
                  <a:ext cx="1598868" cy="2043157"/>
                  <a:chOff x="6755506" y="3867912"/>
                  <a:chExt cx="1598868" cy="2043157"/>
                </a:xfrm>
                <a:solidFill>
                  <a:srgbClr val="FFFFFF"/>
                </a:solidFill>
              </p:grpSpPr>
              <p:sp>
                <p:nvSpPr>
                  <p:cNvPr id="67" name="자유형: 도형 66">
                    <a:extLst>
                      <a:ext uri="{FF2B5EF4-FFF2-40B4-BE49-F238E27FC236}">
                        <a16:creationId xmlns:a16="http://schemas.microsoft.com/office/drawing/2014/main" id="{2F7BFBDA-7703-40F1-817B-BA7622F1D372}"/>
                      </a:ext>
                    </a:extLst>
                  </p:cNvPr>
                  <p:cNvSpPr/>
                  <p:nvPr/>
                </p:nvSpPr>
                <p:spPr>
                  <a:xfrm>
                    <a:off x="7104128" y="3867912"/>
                    <a:ext cx="913075" cy="1315180"/>
                  </a:xfrm>
                  <a:custGeom>
                    <a:avLst/>
                    <a:gdLst>
                      <a:gd name="connsiteX0" fmla="*/ 189298 w 913075"/>
                      <a:gd name="connsiteY0" fmla="*/ 1227937 h 1315180"/>
                      <a:gd name="connsiteX1" fmla="*/ 222363 w 913075"/>
                      <a:gd name="connsiteY1" fmla="*/ 1218290 h 1315180"/>
                      <a:gd name="connsiteX2" fmla="*/ 223274 w 913075"/>
                      <a:gd name="connsiteY2" fmla="*/ 1196714 h 1315180"/>
                      <a:gd name="connsiteX3" fmla="*/ 254205 w 913075"/>
                      <a:gd name="connsiteY3" fmla="*/ 818355 h 1315180"/>
                      <a:gd name="connsiteX4" fmla="*/ 254668 w 913075"/>
                      <a:gd name="connsiteY4" fmla="*/ 818355 h 1315180"/>
                      <a:gd name="connsiteX5" fmla="*/ 329536 w 913075"/>
                      <a:gd name="connsiteY5" fmla="*/ 1074353 h 1315180"/>
                      <a:gd name="connsiteX6" fmla="*/ 431828 w 913075"/>
                      <a:gd name="connsiteY6" fmla="*/ 1290822 h 1315180"/>
                      <a:gd name="connsiteX7" fmla="*/ 456183 w 913075"/>
                      <a:gd name="connsiteY7" fmla="*/ 1315178 h 1315180"/>
                      <a:gd name="connsiteX8" fmla="*/ 876238 w 913075"/>
                      <a:gd name="connsiteY8" fmla="*/ 1034240 h 1315180"/>
                      <a:gd name="connsiteX9" fmla="*/ 857314 w 913075"/>
                      <a:gd name="connsiteY9" fmla="*/ 660630 h 1315180"/>
                      <a:gd name="connsiteX10" fmla="*/ 823248 w 913075"/>
                      <a:gd name="connsiteY10" fmla="*/ 655542 h 1315180"/>
                      <a:gd name="connsiteX11" fmla="*/ 814059 w 913075"/>
                      <a:gd name="connsiteY11" fmla="*/ 680821 h 1315180"/>
                      <a:gd name="connsiteX12" fmla="*/ 772655 w 913075"/>
                      <a:gd name="connsiteY12" fmla="*/ 801014 h 1315180"/>
                      <a:gd name="connsiteX13" fmla="*/ 654118 w 913075"/>
                      <a:gd name="connsiteY13" fmla="*/ 820790 h 1315180"/>
                      <a:gd name="connsiteX14" fmla="*/ 580371 w 913075"/>
                      <a:gd name="connsiteY14" fmla="*/ 746775 h 1315180"/>
                      <a:gd name="connsiteX15" fmla="*/ 601974 w 913075"/>
                      <a:gd name="connsiteY15" fmla="*/ 628944 h 1315180"/>
                      <a:gd name="connsiteX16" fmla="*/ 657698 w 913075"/>
                      <a:gd name="connsiteY16" fmla="*/ 310109 h 1315180"/>
                      <a:gd name="connsiteX17" fmla="*/ 393346 w 913075"/>
                      <a:gd name="connsiteY17" fmla="*/ 2039 h 1315180"/>
                      <a:gd name="connsiteX18" fmla="*/ 361283 w 913075"/>
                      <a:gd name="connsiteY18" fmla="*/ 14619 h 1315180"/>
                      <a:gd name="connsiteX19" fmla="*/ 362074 w 913075"/>
                      <a:gd name="connsiteY19" fmla="*/ 35747 h 1315180"/>
                      <a:gd name="connsiteX20" fmla="*/ 215943 w 913075"/>
                      <a:gd name="connsiteY20" fmla="*/ 473776 h 1315180"/>
                      <a:gd name="connsiteX21" fmla="*/ 33278 w 913075"/>
                      <a:gd name="connsiteY21" fmla="*/ 689247 h 1315180"/>
                      <a:gd name="connsiteX22" fmla="*/ 189298 w 913075"/>
                      <a:gd name="connsiteY22" fmla="*/ 1227937 h 1315180"/>
                      <a:gd name="connsiteX23" fmla="*/ 78482 w 913075"/>
                      <a:gd name="connsiteY23" fmla="*/ 707636 h 1315180"/>
                      <a:gd name="connsiteX24" fmla="*/ 246996 w 913075"/>
                      <a:gd name="connsiteY24" fmla="*/ 511308 h 1315180"/>
                      <a:gd name="connsiteX25" fmla="*/ 431633 w 913075"/>
                      <a:gd name="connsiteY25" fmla="*/ 78077 h 1315180"/>
                      <a:gd name="connsiteX26" fmla="*/ 431998 w 913075"/>
                      <a:gd name="connsiteY26" fmla="*/ 77784 h 1315180"/>
                      <a:gd name="connsiteX27" fmla="*/ 610668 w 913075"/>
                      <a:gd name="connsiteY27" fmla="*/ 322506 h 1315180"/>
                      <a:gd name="connsiteX28" fmla="*/ 562567 w 913075"/>
                      <a:gd name="connsiteY28" fmla="*/ 600424 h 1315180"/>
                      <a:gd name="connsiteX29" fmla="*/ 534095 w 913075"/>
                      <a:gd name="connsiteY29" fmla="*/ 761631 h 1315180"/>
                      <a:gd name="connsiteX30" fmla="*/ 636534 w 913075"/>
                      <a:gd name="connsiteY30" fmla="*/ 866359 h 1315180"/>
                      <a:gd name="connsiteX31" fmla="*/ 804244 w 913075"/>
                      <a:gd name="connsiteY31" fmla="*/ 838180 h 1315180"/>
                      <a:gd name="connsiteX32" fmla="*/ 853904 w 913075"/>
                      <a:gd name="connsiteY32" fmla="*/ 769498 h 1315180"/>
                      <a:gd name="connsiteX33" fmla="*/ 854367 w 913075"/>
                      <a:gd name="connsiteY33" fmla="*/ 769498 h 1315180"/>
                      <a:gd name="connsiteX34" fmla="*/ 831644 w 913075"/>
                      <a:gd name="connsiteY34" fmla="*/ 1014877 h 1315180"/>
                      <a:gd name="connsiteX35" fmla="*/ 478078 w 913075"/>
                      <a:gd name="connsiteY35" fmla="*/ 1265931 h 1315180"/>
                      <a:gd name="connsiteX36" fmla="*/ 367432 w 913075"/>
                      <a:gd name="connsiteY36" fmla="*/ 1043641 h 1315180"/>
                      <a:gd name="connsiteX37" fmla="*/ 313705 w 913075"/>
                      <a:gd name="connsiteY37" fmla="*/ 742050 h 1315180"/>
                      <a:gd name="connsiteX38" fmla="*/ 296167 w 913075"/>
                      <a:gd name="connsiteY38" fmla="*/ 712407 h 1315180"/>
                      <a:gd name="connsiteX39" fmla="*/ 272520 w 913075"/>
                      <a:gd name="connsiteY39" fmla="*/ 719156 h 1315180"/>
                      <a:gd name="connsiteX40" fmla="*/ 150865 w 913075"/>
                      <a:gd name="connsiteY40" fmla="*/ 1132245 h 1315180"/>
                      <a:gd name="connsiteX41" fmla="*/ 150451 w 913075"/>
                      <a:gd name="connsiteY41" fmla="*/ 1132465 h 1315180"/>
                      <a:gd name="connsiteX42" fmla="*/ 78482 w 913075"/>
                      <a:gd name="connsiteY42" fmla="*/ 707636 h 131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</a:cxnLst>
                    <a:rect l="l" t="t" r="r" b="b"/>
                    <a:pathLst>
                      <a:path w="913075" h="1315180">
                        <a:moveTo>
                          <a:pt x="189298" y="1227937"/>
                        </a:moveTo>
                        <a:cubicBezTo>
                          <a:pt x="201093" y="1234403"/>
                          <a:pt x="215896" y="1230085"/>
                          <a:pt x="222363" y="1218290"/>
                        </a:cubicBezTo>
                        <a:cubicBezTo>
                          <a:pt x="226014" y="1211634"/>
                          <a:pt x="226350" y="1203655"/>
                          <a:pt x="223274" y="1196714"/>
                        </a:cubicBezTo>
                        <a:cubicBezTo>
                          <a:pt x="165364" y="1074104"/>
                          <a:pt x="177152" y="929931"/>
                          <a:pt x="254205" y="818355"/>
                        </a:cubicBezTo>
                        <a:cubicBezTo>
                          <a:pt x="254473" y="817941"/>
                          <a:pt x="254692" y="817989"/>
                          <a:pt x="254668" y="818355"/>
                        </a:cubicBezTo>
                        <a:cubicBezTo>
                          <a:pt x="251623" y="890130"/>
                          <a:pt x="262218" y="992397"/>
                          <a:pt x="329536" y="1074353"/>
                        </a:cubicBezTo>
                        <a:cubicBezTo>
                          <a:pt x="429392" y="1198224"/>
                          <a:pt x="431828" y="1290067"/>
                          <a:pt x="431828" y="1290822"/>
                        </a:cubicBezTo>
                        <a:cubicBezTo>
                          <a:pt x="431828" y="1304274"/>
                          <a:pt x="442732" y="1315178"/>
                          <a:pt x="456183" y="1315178"/>
                        </a:cubicBezTo>
                        <a:cubicBezTo>
                          <a:pt x="640370" y="1315884"/>
                          <a:pt x="806555" y="1204736"/>
                          <a:pt x="876238" y="1034240"/>
                        </a:cubicBezTo>
                        <a:cubicBezTo>
                          <a:pt x="925192" y="928976"/>
                          <a:pt x="931500" y="760438"/>
                          <a:pt x="857314" y="660630"/>
                        </a:cubicBezTo>
                        <a:cubicBezTo>
                          <a:pt x="849311" y="649819"/>
                          <a:pt x="834060" y="647542"/>
                          <a:pt x="823248" y="655542"/>
                        </a:cubicBezTo>
                        <a:cubicBezTo>
                          <a:pt x="815389" y="661361"/>
                          <a:pt x="811770" y="671315"/>
                          <a:pt x="814059" y="680821"/>
                        </a:cubicBezTo>
                        <a:cubicBezTo>
                          <a:pt x="824035" y="725488"/>
                          <a:pt x="808024" y="771968"/>
                          <a:pt x="772655" y="801014"/>
                        </a:cubicBezTo>
                        <a:cubicBezTo>
                          <a:pt x="740246" y="829877"/>
                          <a:pt x="694144" y="837569"/>
                          <a:pt x="654118" y="820790"/>
                        </a:cubicBezTo>
                        <a:cubicBezTo>
                          <a:pt x="619290" y="809049"/>
                          <a:pt x="591988" y="781646"/>
                          <a:pt x="580371" y="746775"/>
                        </a:cubicBezTo>
                        <a:cubicBezTo>
                          <a:pt x="568629" y="706286"/>
                          <a:pt x="576632" y="662634"/>
                          <a:pt x="601974" y="628944"/>
                        </a:cubicBezTo>
                        <a:cubicBezTo>
                          <a:pt x="668593" y="536891"/>
                          <a:pt x="689144" y="419301"/>
                          <a:pt x="657698" y="310109"/>
                        </a:cubicBezTo>
                        <a:cubicBezTo>
                          <a:pt x="620890" y="172626"/>
                          <a:pt x="523645" y="59298"/>
                          <a:pt x="393346" y="2039"/>
                        </a:cubicBezTo>
                        <a:cubicBezTo>
                          <a:pt x="381018" y="-3341"/>
                          <a:pt x="366663" y="2291"/>
                          <a:pt x="361283" y="14619"/>
                        </a:cubicBezTo>
                        <a:cubicBezTo>
                          <a:pt x="358316" y="21415"/>
                          <a:pt x="358609" y="29192"/>
                          <a:pt x="362074" y="35747"/>
                        </a:cubicBezTo>
                        <a:cubicBezTo>
                          <a:pt x="470139" y="240112"/>
                          <a:pt x="277513" y="422728"/>
                          <a:pt x="215943" y="473776"/>
                        </a:cubicBezTo>
                        <a:cubicBezTo>
                          <a:pt x="116573" y="555756"/>
                          <a:pt x="52592" y="641219"/>
                          <a:pt x="33278" y="689247"/>
                        </a:cubicBezTo>
                        <a:cubicBezTo>
                          <a:pt x="-67090" y="931850"/>
                          <a:pt x="81477" y="1168876"/>
                          <a:pt x="189298" y="1227937"/>
                        </a:cubicBezTo>
                        <a:close/>
                        <a:moveTo>
                          <a:pt x="78482" y="707636"/>
                        </a:moveTo>
                        <a:cubicBezTo>
                          <a:pt x="94970" y="666451"/>
                          <a:pt x="154714" y="587467"/>
                          <a:pt x="246996" y="511308"/>
                        </a:cubicBezTo>
                        <a:cubicBezTo>
                          <a:pt x="309370" y="459577"/>
                          <a:pt x="491766" y="286558"/>
                          <a:pt x="431633" y="78077"/>
                        </a:cubicBezTo>
                        <a:cubicBezTo>
                          <a:pt x="431633" y="77736"/>
                          <a:pt x="431633" y="77614"/>
                          <a:pt x="431998" y="77784"/>
                        </a:cubicBezTo>
                        <a:cubicBezTo>
                          <a:pt x="519928" y="134286"/>
                          <a:pt x="583634" y="221544"/>
                          <a:pt x="610668" y="322506"/>
                        </a:cubicBezTo>
                        <a:cubicBezTo>
                          <a:pt x="638938" y="417572"/>
                          <a:pt x="621141" y="520388"/>
                          <a:pt x="562567" y="600424"/>
                        </a:cubicBezTo>
                        <a:cubicBezTo>
                          <a:pt x="528433" y="646769"/>
                          <a:pt x="517902" y="706396"/>
                          <a:pt x="534095" y="761631"/>
                        </a:cubicBezTo>
                        <a:cubicBezTo>
                          <a:pt x="550024" y="810615"/>
                          <a:pt x="587913" y="849352"/>
                          <a:pt x="636534" y="866359"/>
                        </a:cubicBezTo>
                        <a:cubicBezTo>
                          <a:pt x="693218" y="889871"/>
                          <a:pt x="758356" y="878929"/>
                          <a:pt x="804244" y="838180"/>
                        </a:cubicBezTo>
                        <a:cubicBezTo>
                          <a:pt x="826108" y="819638"/>
                          <a:pt x="843147" y="796070"/>
                          <a:pt x="853904" y="769498"/>
                        </a:cubicBezTo>
                        <a:cubicBezTo>
                          <a:pt x="854050" y="769133"/>
                          <a:pt x="854270" y="769133"/>
                          <a:pt x="854367" y="769498"/>
                        </a:cubicBezTo>
                        <a:cubicBezTo>
                          <a:pt x="873067" y="851626"/>
                          <a:pt x="865108" y="937579"/>
                          <a:pt x="831644" y="1014877"/>
                        </a:cubicBezTo>
                        <a:cubicBezTo>
                          <a:pt x="772563" y="1160137"/>
                          <a:pt x="634695" y="1258033"/>
                          <a:pt x="478078" y="1265931"/>
                        </a:cubicBezTo>
                        <a:cubicBezTo>
                          <a:pt x="460832" y="1183586"/>
                          <a:pt x="422734" y="1107045"/>
                          <a:pt x="367432" y="1043641"/>
                        </a:cubicBezTo>
                        <a:cubicBezTo>
                          <a:pt x="269086" y="923910"/>
                          <a:pt x="313242" y="743852"/>
                          <a:pt x="313705" y="742050"/>
                        </a:cubicBezTo>
                        <a:cubicBezTo>
                          <a:pt x="317046" y="729020"/>
                          <a:pt x="309194" y="715748"/>
                          <a:pt x="296167" y="712407"/>
                        </a:cubicBezTo>
                        <a:cubicBezTo>
                          <a:pt x="287642" y="710220"/>
                          <a:pt x="278604" y="712799"/>
                          <a:pt x="272520" y="719156"/>
                        </a:cubicBezTo>
                        <a:cubicBezTo>
                          <a:pt x="127241" y="870329"/>
                          <a:pt x="126705" y="1028078"/>
                          <a:pt x="150865" y="1132245"/>
                        </a:cubicBezTo>
                        <a:cubicBezTo>
                          <a:pt x="150865" y="1132781"/>
                          <a:pt x="150865" y="1132854"/>
                          <a:pt x="150451" y="1132465"/>
                        </a:cubicBezTo>
                        <a:cubicBezTo>
                          <a:pt x="49053" y="1015386"/>
                          <a:pt x="21305" y="851580"/>
                          <a:pt x="78482" y="7076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" name="자유형: 도형 67">
                    <a:extLst>
                      <a:ext uri="{FF2B5EF4-FFF2-40B4-BE49-F238E27FC236}">
                        <a16:creationId xmlns:a16="http://schemas.microsoft.com/office/drawing/2014/main" id="{855E8D6C-4E48-476B-922F-8D6D639E2C26}"/>
                      </a:ext>
                    </a:extLst>
                  </p:cNvPr>
                  <p:cNvSpPr/>
                  <p:nvPr/>
                </p:nvSpPr>
                <p:spPr>
                  <a:xfrm>
                    <a:off x="6755506" y="5088375"/>
                    <a:ext cx="1598868" cy="822694"/>
                  </a:xfrm>
                  <a:custGeom>
                    <a:avLst/>
                    <a:gdLst>
                      <a:gd name="connsiteX0" fmla="*/ 1542745 w 1598868"/>
                      <a:gd name="connsiteY0" fmla="*/ 567231 h 822694"/>
                      <a:gd name="connsiteX1" fmla="*/ 1158273 w 1598868"/>
                      <a:gd name="connsiteY1" fmla="*/ 410164 h 822694"/>
                      <a:gd name="connsiteX2" fmla="*/ 1536924 w 1598868"/>
                      <a:gd name="connsiteY2" fmla="*/ 255484 h 822694"/>
                      <a:gd name="connsiteX3" fmla="*/ 1592220 w 1598868"/>
                      <a:gd name="connsiteY3" fmla="*/ 133062 h 822694"/>
                      <a:gd name="connsiteX4" fmla="*/ 1590505 w 1598868"/>
                      <a:gd name="connsiteY4" fmla="*/ 128837 h 822694"/>
                      <a:gd name="connsiteX5" fmla="*/ 1561279 w 1598868"/>
                      <a:gd name="connsiteY5" fmla="*/ 60642 h 822694"/>
                      <a:gd name="connsiteX6" fmla="*/ 1467852 w 1598868"/>
                      <a:gd name="connsiteY6" fmla="*/ 22 h 822694"/>
                      <a:gd name="connsiteX7" fmla="*/ 1427325 w 1598868"/>
                      <a:gd name="connsiteY7" fmla="*/ 7060 h 822694"/>
                      <a:gd name="connsiteX8" fmla="*/ 799422 w 1598868"/>
                      <a:gd name="connsiteY8" fmla="*/ 263570 h 822694"/>
                      <a:gd name="connsiteX9" fmla="*/ 171544 w 1598868"/>
                      <a:gd name="connsiteY9" fmla="*/ 7060 h 822694"/>
                      <a:gd name="connsiteX10" fmla="*/ 131016 w 1598868"/>
                      <a:gd name="connsiteY10" fmla="*/ 22 h 822694"/>
                      <a:gd name="connsiteX11" fmla="*/ 37590 w 1598868"/>
                      <a:gd name="connsiteY11" fmla="*/ 60642 h 822694"/>
                      <a:gd name="connsiteX12" fmla="*/ 8363 w 1598868"/>
                      <a:gd name="connsiteY12" fmla="*/ 128837 h 822694"/>
                      <a:gd name="connsiteX13" fmla="*/ 57719 w 1598868"/>
                      <a:gd name="connsiteY13" fmla="*/ 253772 h 822694"/>
                      <a:gd name="connsiteX14" fmla="*/ 61945 w 1598868"/>
                      <a:gd name="connsiteY14" fmla="*/ 255484 h 822694"/>
                      <a:gd name="connsiteX15" fmla="*/ 440596 w 1598868"/>
                      <a:gd name="connsiteY15" fmla="*/ 410164 h 822694"/>
                      <a:gd name="connsiteX16" fmla="*/ 56124 w 1598868"/>
                      <a:gd name="connsiteY16" fmla="*/ 567231 h 822694"/>
                      <a:gd name="connsiteX17" fmla="*/ 7413 w 1598868"/>
                      <a:gd name="connsiteY17" fmla="*/ 693879 h 822694"/>
                      <a:gd name="connsiteX18" fmla="*/ 36640 w 1598868"/>
                      <a:gd name="connsiteY18" fmla="*/ 762073 h 822694"/>
                      <a:gd name="connsiteX19" fmla="*/ 127972 w 1598868"/>
                      <a:gd name="connsiteY19" fmla="*/ 822694 h 822694"/>
                      <a:gd name="connsiteX20" fmla="*/ 165723 w 1598868"/>
                      <a:gd name="connsiteY20" fmla="*/ 815655 h 822694"/>
                      <a:gd name="connsiteX21" fmla="*/ 799422 w 1598868"/>
                      <a:gd name="connsiteY21" fmla="*/ 556759 h 822694"/>
                      <a:gd name="connsiteX22" fmla="*/ 1433146 w 1598868"/>
                      <a:gd name="connsiteY22" fmla="*/ 815655 h 822694"/>
                      <a:gd name="connsiteX23" fmla="*/ 1470897 w 1598868"/>
                      <a:gd name="connsiteY23" fmla="*/ 822694 h 822694"/>
                      <a:gd name="connsiteX24" fmla="*/ 1562229 w 1598868"/>
                      <a:gd name="connsiteY24" fmla="*/ 762073 h 822694"/>
                      <a:gd name="connsiteX25" fmla="*/ 1591455 w 1598868"/>
                      <a:gd name="connsiteY25" fmla="*/ 693879 h 822694"/>
                      <a:gd name="connsiteX26" fmla="*/ 1542745 w 1598868"/>
                      <a:gd name="connsiteY26" fmla="*/ 567231 h 822694"/>
                      <a:gd name="connsiteX27" fmla="*/ 1444423 w 1598868"/>
                      <a:gd name="connsiteY27" fmla="*/ 52702 h 822694"/>
                      <a:gd name="connsiteX28" fmla="*/ 1467852 w 1598868"/>
                      <a:gd name="connsiteY28" fmla="*/ 48732 h 822694"/>
                      <a:gd name="connsiteX29" fmla="*/ 1516563 w 1598868"/>
                      <a:gd name="connsiteY29" fmla="*/ 79834 h 822694"/>
                      <a:gd name="connsiteX30" fmla="*/ 1546130 w 1598868"/>
                      <a:gd name="connsiteY30" fmla="*/ 148832 h 822694"/>
                      <a:gd name="connsiteX31" fmla="*/ 1546398 w 1598868"/>
                      <a:gd name="connsiteY31" fmla="*/ 183928 h 822694"/>
                      <a:gd name="connsiteX32" fmla="*/ 1518560 w 1598868"/>
                      <a:gd name="connsiteY32" fmla="*/ 210402 h 822694"/>
                      <a:gd name="connsiteX33" fmla="*/ 1093877 w 1598868"/>
                      <a:gd name="connsiteY33" fmla="*/ 383861 h 822694"/>
                      <a:gd name="connsiteX34" fmla="*/ 863842 w 1598868"/>
                      <a:gd name="connsiteY34" fmla="*/ 289874 h 822694"/>
                      <a:gd name="connsiteX35" fmla="*/ 148382 w 1598868"/>
                      <a:gd name="connsiteY35" fmla="*/ 770135 h 822694"/>
                      <a:gd name="connsiteX36" fmla="*/ 127972 w 1598868"/>
                      <a:gd name="connsiteY36" fmla="*/ 773983 h 822694"/>
                      <a:gd name="connsiteX37" fmla="*/ 81429 w 1598868"/>
                      <a:gd name="connsiteY37" fmla="*/ 742881 h 822694"/>
                      <a:gd name="connsiteX38" fmla="*/ 52666 w 1598868"/>
                      <a:gd name="connsiteY38" fmla="*/ 675783 h 822694"/>
                      <a:gd name="connsiteX39" fmla="*/ 74585 w 1598868"/>
                      <a:gd name="connsiteY39" fmla="*/ 612313 h 822694"/>
                      <a:gd name="connsiteX40" fmla="*/ 505040 w 1598868"/>
                      <a:gd name="connsiteY40" fmla="*/ 436468 h 822694"/>
                      <a:gd name="connsiteX41" fmla="*/ 735100 w 1598868"/>
                      <a:gd name="connsiteY41" fmla="*/ 530455 h 822694"/>
                      <a:gd name="connsiteX42" fmla="*/ 1546690 w 1598868"/>
                      <a:gd name="connsiteY42" fmla="*/ 674687 h 822694"/>
                      <a:gd name="connsiteX43" fmla="*/ 1517464 w 1598868"/>
                      <a:gd name="connsiteY43" fmla="*/ 742881 h 822694"/>
                      <a:gd name="connsiteX44" fmla="*/ 1470897 w 1598868"/>
                      <a:gd name="connsiteY44" fmla="*/ 773983 h 822694"/>
                      <a:gd name="connsiteX45" fmla="*/ 1451559 w 1598868"/>
                      <a:gd name="connsiteY45" fmla="*/ 770573 h 822694"/>
                      <a:gd name="connsiteX46" fmla="*/ 79286 w 1598868"/>
                      <a:gd name="connsiteY46" fmla="*/ 209964 h 822694"/>
                      <a:gd name="connsiteX47" fmla="*/ 52495 w 1598868"/>
                      <a:gd name="connsiteY47" fmla="*/ 183928 h 822694"/>
                      <a:gd name="connsiteX48" fmla="*/ 53104 w 1598868"/>
                      <a:gd name="connsiteY48" fmla="*/ 148029 h 822694"/>
                      <a:gd name="connsiteX49" fmla="*/ 82330 w 1598868"/>
                      <a:gd name="connsiteY49" fmla="*/ 79834 h 822694"/>
                      <a:gd name="connsiteX50" fmla="*/ 131041 w 1598868"/>
                      <a:gd name="connsiteY50" fmla="*/ 48732 h 822694"/>
                      <a:gd name="connsiteX51" fmla="*/ 154471 w 1598868"/>
                      <a:gd name="connsiteY51" fmla="*/ 52702 h 822694"/>
                      <a:gd name="connsiteX52" fmla="*/ 1523845 w 1598868"/>
                      <a:gd name="connsiteY52" fmla="*/ 612118 h 822694"/>
                      <a:gd name="connsiteX53" fmla="*/ 1546690 w 1598868"/>
                      <a:gd name="connsiteY53" fmla="*/ 674687 h 8226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</a:cxnLst>
                    <a:rect l="l" t="t" r="r" b="b"/>
                    <a:pathLst>
                      <a:path w="1598868" h="822694">
                        <a:moveTo>
                          <a:pt x="1542745" y="567231"/>
                        </a:moveTo>
                        <a:lnTo>
                          <a:pt x="1158273" y="410164"/>
                        </a:lnTo>
                        <a:lnTo>
                          <a:pt x="1536924" y="255484"/>
                        </a:lnTo>
                        <a:cubicBezTo>
                          <a:pt x="1586000" y="236947"/>
                          <a:pt x="1610754" y="182138"/>
                          <a:pt x="1592220" y="133062"/>
                        </a:cubicBezTo>
                        <a:cubicBezTo>
                          <a:pt x="1591682" y="131640"/>
                          <a:pt x="1591110" y="130232"/>
                          <a:pt x="1590505" y="128837"/>
                        </a:cubicBezTo>
                        <a:lnTo>
                          <a:pt x="1561279" y="60642"/>
                        </a:lnTo>
                        <a:cubicBezTo>
                          <a:pt x="1545499" y="23200"/>
                          <a:pt x="1508474" y="-823"/>
                          <a:pt x="1467852" y="22"/>
                        </a:cubicBezTo>
                        <a:cubicBezTo>
                          <a:pt x="1454045" y="85"/>
                          <a:pt x="1440346" y="2464"/>
                          <a:pt x="1427325" y="7060"/>
                        </a:cubicBezTo>
                        <a:lnTo>
                          <a:pt x="799422" y="263570"/>
                        </a:lnTo>
                        <a:lnTo>
                          <a:pt x="171544" y="7060"/>
                        </a:lnTo>
                        <a:cubicBezTo>
                          <a:pt x="158523" y="2464"/>
                          <a:pt x="144823" y="85"/>
                          <a:pt x="131016" y="22"/>
                        </a:cubicBezTo>
                        <a:cubicBezTo>
                          <a:pt x="90394" y="-823"/>
                          <a:pt x="53369" y="23200"/>
                          <a:pt x="37590" y="60642"/>
                        </a:cubicBezTo>
                        <a:lnTo>
                          <a:pt x="8363" y="128837"/>
                        </a:lnTo>
                        <a:cubicBezTo>
                          <a:pt x="-12507" y="176965"/>
                          <a:pt x="9591" y="232899"/>
                          <a:pt x="57719" y="253772"/>
                        </a:cubicBezTo>
                        <a:cubicBezTo>
                          <a:pt x="59115" y="254376"/>
                          <a:pt x="60523" y="254946"/>
                          <a:pt x="61945" y="255484"/>
                        </a:cubicBezTo>
                        <a:lnTo>
                          <a:pt x="440596" y="410164"/>
                        </a:lnTo>
                        <a:lnTo>
                          <a:pt x="56124" y="567231"/>
                        </a:lnTo>
                        <a:cubicBezTo>
                          <a:pt x="8904" y="589879"/>
                          <a:pt x="-12458" y="645424"/>
                          <a:pt x="7413" y="693879"/>
                        </a:cubicBezTo>
                        <a:lnTo>
                          <a:pt x="36640" y="762073"/>
                        </a:lnTo>
                        <a:cubicBezTo>
                          <a:pt x="51967" y="798937"/>
                          <a:pt x="88049" y="822886"/>
                          <a:pt x="127972" y="822694"/>
                        </a:cubicBezTo>
                        <a:cubicBezTo>
                          <a:pt x="140880" y="822664"/>
                          <a:pt x="153672" y="820280"/>
                          <a:pt x="165723" y="815655"/>
                        </a:cubicBezTo>
                        <a:lnTo>
                          <a:pt x="799422" y="556759"/>
                        </a:lnTo>
                        <a:lnTo>
                          <a:pt x="1433146" y="815655"/>
                        </a:lnTo>
                        <a:cubicBezTo>
                          <a:pt x="1445197" y="820280"/>
                          <a:pt x="1457991" y="822664"/>
                          <a:pt x="1470897" y="822694"/>
                        </a:cubicBezTo>
                        <a:cubicBezTo>
                          <a:pt x="1510820" y="822886"/>
                          <a:pt x="1546902" y="798937"/>
                          <a:pt x="1562229" y="762073"/>
                        </a:cubicBezTo>
                        <a:lnTo>
                          <a:pt x="1591455" y="693879"/>
                        </a:lnTo>
                        <a:cubicBezTo>
                          <a:pt x="1611327" y="645424"/>
                          <a:pt x="1589965" y="589879"/>
                          <a:pt x="1542745" y="567231"/>
                        </a:cubicBezTo>
                        <a:close/>
                        <a:moveTo>
                          <a:pt x="1444423" y="52702"/>
                        </a:moveTo>
                        <a:cubicBezTo>
                          <a:pt x="1451968" y="50130"/>
                          <a:pt x="1459881" y="48791"/>
                          <a:pt x="1467852" y="48732"/>
                        </a:cubicBezTo>
                        <a:cubicBezTo>
                          <a:pt x="1489005" y="47863"/>
                          <a:pt x="1508453" y="60279"/>
                          <a:pt x="1516563" y="79834"/>
                        </a:cubicBezTo>
                        <a:lnTo>
                          <a:pt x="1546130" y="148832"/>
                        </a:lnTo>
                        <a:cubicBezTo>
                          <a:pt x="1551104" y="159982"/>
                          <a:pt x="1551201" y="172703"/>
                          <a:pt x="1546398" y="183928"/>
                        </a:cubicBezTo>
                        <a:cubicBezTo>
                          <a:pt x="1541259" y="196279"/>
                          <a:pt x="1531152" y="205889"/>
                          <a:pt x="1518560" y="210402"/>
                        </a:cubicBezTo>
                        <a:lnTo>
                          <a:pt x="1093877" y="383861"/>
                        </a:lnTo>
                        <a:lnTo>
                          <a:pt x="863842" y="289874"/>
                        </a:lnTo>
                        <a:close/>
                        <a:moveTo>
                          <a:pt x="148382" y="770135"/>
                        </a:moveTo>
                        <a:cubicBezTo>
                          <a:pt x="141869" y="772651"/>
                          <a:pt x="134952" y="773954"/>
                          <a:pt x="127972" y="773983"/>
                        </a:cubicBezTo>
                        <a:cubicBezTo>
                          <a:pt x="107528" y="774207"/>
                          <a:pt x="89043" y="761857"/>
                          <a:pt x="81429" y="742881"/>
                        </a:cubicBezTo>
                        <a:lnTo>
                          <a:pt x="52666" y="675783"/>
                        </a:lnTo>
                        <a:cubicBezTo>
                          <a:pt x="42794" y="652129"/>
                          <a:pt x="52220" y="624834"/>
                          <a:pt x="74585" y="612313"/>
                        </a:cubicBezTo>
                        <a:lnTo>
                          <a:pt x="505040" y="436468"/>
                        </a:lnTo>
                        <a:lnTo>
                          <a:pt x="735100" y="530455"/>
                        </a:lnTo>
                        <a:close/>
                        <a:moveTo>
                          <a:pt x="1546690" y="674687"/>
                        </a:moveTo>
                        <a:lnTo>
                          <a:pt x="1517464" y="742881"/>
                        </a:lnTo>
                        <a:cubicBezTo>
                          <a:pt x="1509846" y="761864"/>
                          <a:pt x="1491350" y="774219"/>
                          <a:pt x="1470897" y="773983"/>
                        </a:cubicBezTo>
                        <a:cubicBezTo>
                          <a:pt x="1464301" y="773986"/>
                          <a:pt x="1457755" y="772831"/>
                          <a:pt x="1451559" y="770573"/>
                        </a:cubicBezTo>
                        <a:lnTo>
                          <a:pt x="79286" y="209964"/>
                        </a:lnTo>
                        <a:cubicBezTo>
                          <a:pt x="67120" y="205392"/>
                          <a:pt x="57412" y="195957"/>
                          <a:pt x="52495" y="183928"/>
                        </a:cubicBezTo>
                        <a:cubicBezTo>
                          <a:pt x="47639" y="172408"/>
                          <a:pt x="47858" y="159376"/>
                          <a:pt x="53104" y="148029"/>
                        </a:cubicBezTo>
                        <a:lnTo>
                          <a:pt x="82330" y="79834"/>
                        </a:lnTo>
                        <a:cubicBezTo>
                          <a:pt x="90441" y="60279"/>
                          <a:pt x="109888" y="47863"/>
                          <a:pt x="131041" y="48732"/>
                        </a:cubicBezTo>
                        <a:cubicBezTo>
                          <a:pt x="139012" y="48791"/>
                          <a:pt x="146925" y="50130"/>
                          <a:pt x="154471" y="52702"/>
                        </a:cubicBezTo>
                        <a:lnTo>
                          <a:pt x="1523845" y="612118"/>
                        </a:lnTo>
                        <a:cubicBezTo>
                          <a:pt x="1546194" y="624191"/>
                          <a:pt x="1556004" y="651055"/>
                          <a:pt x="1546690" y="674687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430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6DF03269-39A2-4988-AED0-66C19AA5BAD9}"/>
              </a:ext>
            </a:extLst>
          </p:cNvPr>
          <p:cNvSpPr txBox="1"/>
          <p:nvPr/>
        </p:nvSpPr>
        <p:spPr>
          <a:xfrm>
            <a:off x="538671" y="55289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0D1FCB38-B87C-4F7A-BCAF-9E77D9A0900D}"/>
              </a:ext>
            </a:extLst>
          </p:cNvPr>
          <p:cNvCxnSpPr/>
          <p:nvPr/>
        </p:nvCxnSpPr>
        <p:spPr>
          <a:xfrm>
            <a:off x="548504" y="1265274"/>
            <a:ext cx="554749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07F8221-4C5E-4F92-87D5-D1E63042A9F6}"/>
              </a:ext>
            </a:extLst>
          </p:cNvPr>
          <p:cNvGrpSpPr/>
          <p:nvPr/>
        </p:nvGrpSpPr>
        <p:grpSpPr>
          <a:xfrm>
            <a:off x="904262" y="2212895"/>
            <a:ext cx="1776684" cy="523220"/>
            <a:chOff x="910424" y="2159730"/>
            <a:chExt cx="1776684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2B15F63-85E1-4A59-8BB8-AEA0D87AAE73}"/>
                </a:ext>
              </a:extLst>
            </p:cNvPr>
            <p:cNvSpPr txBox="1"/>
            <p:nvPr/>
          </p:nvSpPr>
          <p:spPr>
            <a:xfrm>
              <a:off x="1822769" y="2159730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구현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845E4EB-90FD-41F5-90D7-DE1C0C1CE931}"/>
                </a:ext>
              </a:extLst>
            </p:cNvPr>
            <p:cNvSpPr txBox="1"/>
            <p:nvPr/>
          </p:nvSpPr>
          <p:spPr>
            <a:xfrm>
              <a:off x="910424" y="223667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A03335-7FC5-4F0B-AB6B-C1AD96A52F40}"/>
              </a:ext>
            </a:extLst>
          </p:cNvPr>
          <p:cNvGrpSpPr/>
          <p:nvPr/>
        </p:nvGrpSpPr>
        <p:grpSpPr>
          <a:xfrm>
            <a:off x="904262" y="3556270"/>
            <a:ext cx="2116521" cy="523220"/>
            <a:chOff x="910424" y="2159730"/>
            <a:chExt cx="2116521" cy="523220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71BE2EE-28E6-48ED-A0B3-E8F91BE20007}"/>
                </a:ext>
              </a:extLst>
            </p:cNvPr>
            <p:cNvSpPr txBox="1"/>
            <p:nvPr/>
          </p:nvSpPr>
          <p:spPr>
            <a:xfrm>
              <a:off x="1822769" y="2159730"/>
              <a:ext cx="12041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테스트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2A022D2-EE13-4361-8AB2-2E6ADE0AB83A}"/>
                </a:ext>
              </a:extLst>
            </p:cNvPr>
            <p:cNvSpPr txBox="1"/>
            <p:nvPr/>
          </p:nvSpPr>
          <p:spPr>
            <a:xfrm>
              <a:off x="910424" y="223667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3DDC9AB-DD17-46E1-867C-432AB78C88B0}"/>
              </a:ext>
            </a:extLst>
          </p:cNvPr>
          <p:cNvGrpSpPr/>
          <p:nvPr/>
        </p:nvGrpSpPr>
        <p:grpSpPr>
          <a:xfrm>
            <a:off x="904262" y="4899644"/>
            <a:ext cx="1776684" cy="523220"/>
            <a:chOff x="910424" y="2159730"/>
            <a:chExt cx="1776684" cy="523220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EE92F6-3DB4-42CD-9E6D-05077C31989B}"/>
                </a:ext>
              </a:extLst>
            </p:cNvPr>
            <p:cNvSpPr txBox="1"/>
            <p:nvPr/>
          </p:nvSpPr>
          <p:spPr>
            <a:xfrm>
              <a:off x="1822769" y="2159730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chemeClr val="bg1"/>
                  </a:solidFill>
                  <a:latin typeface="+mj-ea"/>
                  <a:ea typeface="+mj-ea"/>
                </a:rPr>
                <a:t>정리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3218B-5DBF-4521-A4D9-18131B5447F6}"/>
                </a:ext>
              </a:extLst>
            </p:cNvPr>
            <p:cNvSpPr txBox="1"/>
            <p:nvPr/>
          </p:nvSpPr>
          <p:spPr>
            <a:xfrm>
              <a:off x="910424" y="2236674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</a:rPr>
                <a:t>06</a:t>
              </a:r>
              <a:endParaRPr lang="ko-KR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106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767EC53-0BB8-4E18-8147-8B380E0C6F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987D188-9140-46D0-9B34-57771886B177}"/>
              </a:ext>
            </a:extLst>
          </p:cNvPr>
          <p:cNvGrpSpPr/>
          <p:nvPr/>
        </p:nvGrpSpPr>
        <p:grpSpPr>
          <a:xfrm>
            <a:off x="708296" y="2630464"/>
            <a:ext cx="4634688" cy="2689064"/>
            <a:chOff x="708296" y="2630464"/>
            <a:chExt cx="4634688" cy="2689064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B1AB1DD-FDD8-4DC4-BB69-4C1582CB9F8F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5D5F7C0B-C188-4E12-8DB1-63B41CEE385C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165F5A-BF11-4532-B0A8-CD24770C4611}"/>
                </a:ext>
              </a:extLst>
            </p:cNvPr>
            <p:cNvSpPr txBox="1"/>
            <p:nvPr/>
          </p:nvSpPr>
          <p:spPr>
            <a:xfrm>
              <a:off x="1265382" y="4435931"/>
              <a:ext cx="3698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개요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1037B0-BBF0-44E0-9F98-C28CEB71CD59}"/>
                </a:ext>
              </a:extLst>
            </p:cNvPr>
            <p:cNvSpPr txBox="1"/>
            <p:nvPr/>
          </p:nvSpPr>
          <p:spPr>
            <a:xfrm>
              <a:off x="1265382" y="2630464"/>
              <a:ext cx="67197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65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680731-0255-4F08-80AC-D45B4EC69E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A6ECF4A-5B18-4046-97EA-5ACFC86DF1F9}"/>
              </a:ext>
            </a:extLst>
          </p:cNvPr>
          <p:cNvGrpSpPr/>
          <p:nvPr/>
        </p:nvGrpSpPr>
        <p:grpSpPr>
          <a:xfrm>
            <a:off x="5996998" y="1393698"/>
            <a:ext cx="6278130" cy="4431982"/>
            <a:chOff x="2600960" y="1609804"/>
            <a:chExt cx="6278130" cy="44319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85DCDD-FC38-4616-813C-D071FD5C69AE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1AD35C-92FB-480F-8A81-2D4227DCD838}"/>
                </a:ext>
              </a:extLst>
            </p:cNvPr>
            <p:cNvSpPr txBox="1"/>
            <p:nvPr/>
          </p:nvSpPr>
          <p:spPr>
            <a:xfrm>
              <a:off x="7580337" y="382579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A150FC-6753-40F7-B4E2-121F7CAAD42F}"/>
              </a:ext>
            </a:extLst>
          </p:cNvPr>
          <p:cNvSpPr txBox="1"/>
          <p:nvPr/>
        </p:nvSpPr>
        <p:spPr>
          <a:xfrm>
            <a:off x="6996212" y="2829379"/>
            <a:ext cx="4340016" cy="1560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펜션 웹페이지를 주제로 하여 게시판 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문의 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OR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후기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차트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객실 이용 현황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기능을 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Spring Framework</a:t>
            </a:r>
            <a:r>
              <a:rPr lang="ko-KR" altLang="en-US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 통해 구현 하였다</a:t>
            </a:r>
            <a:r>
              <a:rPr lang="en-US" altLang="ko-KR" sz="2200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2200" i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1294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1FD80D-69A0-4E10-8E7E-00CBF6DAC4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5DF83C5-95D9-4B5F-B6A0-0CAC8CD82C2B}"/>
              </a:ext>
            </a:extLst>
          </p:cNvPr>
          <p:cNvGrpSpPr/>
          <p:nvPr/>
        </p:nvGrpSpPr>
        <p:grpSpPr>
          <a:xfrm>
            <a:off x="7002771" y="3555496"/>
            <a:ext cx="4634688" cy="2689064"/>
            <a:chOff x="708296" y="2630464"/>
            <a:chExt cx="4634688" cy="268906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127F2A3-7073-425C-BD2B-E0F0296AF9F0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4114579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1251CDB-A2FF-42C0-B735-FD73CFDA354A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6" y="5319528"/>
              <a:ext cx="46346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405209-0C55-4C1D-A6C4-56478FDE2A1D}"/>
                </a:ext>
              </a:extLst>
            </p:cNvPr>
            <p:cNvSpPr txBox="1"/>
            <p:nvPr/>
          </p:nvSpPr>
          <p:spPr>
            <a:xfrm>
              <a:off x="2054059" y="4435931"/>
              <a:ext cx="19431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>
                  <a:solidFill>
                    <a:schemeClr val="bg1"/>
                  </a:solidFill>
                  <a:latin typeface="+mj-ea"/>
                  <a:ea typeface="+mj-ea"/>
                </a:rPr>
                <a:t>요구사항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103010-AD61-4EEC-9C0F-95B43F3DB3C1}"/>
                </a:ext>
              </a:extLst>
            </p:cNvPr>
            <p:cNvSpPr txBox="1"/>
            <p:nvPr/>
          </p:nvSpPr>
          <p:spPr>
            <a:xfrm>
              <a:off x="1265382" y="2630464"/>
              <a:ext cx="8691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8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91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1922321" cy="613992"/>
            <a:chOff x="776021" y="199906"/>
            <a:chExt cx="1922321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요구사항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19223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Healing Camp : </a:t>
              </a:r>
              <a:r>
                <a:rPr lang="ko-KR" altLang="en-US" sz="1000" dirty="0">
                  <a:solidFill>
                    <a:schemeClr val="accent4"/>
                  </a:solidFill>
                </a:rPr>
                <a:t>숙박업 웹페이지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40BB840-670F-4004-86E0-C5842FA08C69}"/>
              </a:ext>
            </a:extLst>
          </p:cNvPr>
          <p:cNvSpPr/>
          <p:nvPr/>
        </p:nvSpPr>
        <p:spPr>
          <a:xfrm>
            <a:off x="595425" y="1833643"/>
            <a:ext cx="3203469" cy="32034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F94F6F-0850-4D78-A2BA-3260500BDC4F}"/>
              </a:ext>
            </a:extLst>
          </p:cNvPr>
          <p:cNvSpPr/>
          <p:nvPr/>
        </p:nvSpPr>
        <p:spPr>
          <a:xfrm>
            <a:off x="4496040" y="1833642"/>
            <a:ext cx="3203469" cy="320346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CBC8660-A3FA-4131-8C3A-C516A651E8C9}"/>
              </a:ext>
            </a:extLst>
          </p:cNvPr>
          <p:cNvSpPr/>
          <p:nvPr/>
        </p:nvSpPr>
        <p:spPr>
          <a:xfrm>
            <a:off x="8396654" y="1833641"/>
            <a:ext cx="3203469" cy="32034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9F7948-2BDB-4656-AC8C-1A58BFDAF583}"/>
              </a:ext>
            </a:extLst>
          </p:cNvPr>
          <p:cNvSpPr txBox="1"/>
          <p:nvPr/>
        </p:nvSpPr>
        <p:spPr>
          <a:xfrm>
            <a:off x="1716367" y="5507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BCA15F-76D2-4552-A215-9018EEE72B64}"/>
              </a:ext>
            </a:extLst>
          </p:cNvPr>
          <p:cNvSpPr txBox="1"/>
          <p:nvPr/>
        </p:nvSpPr>
        <p:spPr>
          <a:xfrm>
            <a:off x="5657418" y="5507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게시판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42EC2-B7AB-4011-9F91-1A172F25D0B5}"/>
              </a:ext>
            </a:extLst>
          </p:cNvPr>
          <p:cNvSpPr txBox="1"/>
          <p:nvPr/>
        </p:nvSpPr>
        <p:spPr>
          <a:xfrm>
            <a:off x="9199322" y="55076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웹 차트 시각화</a:t>
            </a:r>
          </a:p>
        </p:txBody>
      </p:sp>
      <p:pic>
        <p:nvPicPr>
          <p:cNvPr id="17" name="그래픽 16" descr="모닥불">
            <a:extLst>
              <a:ext uri="{FF2B5EF4-FFF2-40B4-BE49-F238E27FC236}">
                <a16:creationId xmlns:a16="http://schemas.microsoft.com/office/drawing/2014/main" id="{9043AEB2-FD44-4FF3-B810-CFB677903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5632" y="2610292"/>
            <a:ext cx="1578419" cy="1578419"/>
          </a:xfrm>
          <a:prstGeom prst="rect">
            <a:avLst/>
          </a:prstGeom>
        </p:spPr>
      </p:pic>
      <p:pic>
        <p:nvPicPr>
          <p:cNvPr id="19" name="그래픽 18" descr="하이킹">
            <a:extLst>
              <a:ext uri="{FF2B5EF4-FFF2-40B4-BE49-F238E27FC236}">
                <a16:creationId xmlns:a16="http://schemas.microsoft.com/office/drawing/2014/main" id="{531F26CB-D28E-4063-A32F-31CF6252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7949" y="2639790"/>
            <a:ext cx="1578419" cy="1578419"/>
          </a:xfrm>
          <a:prstGeom prst="rect">
            <a:avLst/>
          </a:prstGeom>
        </p:spPr>
      </p:pic>
      <p:pic>
        <p:nvPicPr>
          <p:cNvPr id="21" name="그래픽 20" descr="산">
            <a:extLst>
              <a:ext uri="{FF2B5EF4-FFF2-40B4-BE49-F238E27FC236}">
                <a16:creationId xmlns:a16="http://schemas.microsoft.com/office/drawing/2014/main" id="{30598181-E454-4B42-B71D-38C3FDF94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8564" y="2610291"/>
            <a:ext cx="1578419" cy="1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9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1922321" cy="613992"/>
            <a:chOff x="776021" y="199906"/>
            <a:chExt cx="1922321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요구사항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19223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Healing Camp : </a:t>
              </a:r>
              <a:r>
                <a:rPr lang="ko-KR" altLang="en-US" sz="1000" dirty="0">
                  <a:solidFill>
                    <a:schemeClr val="accent4"/>
                  </a:solidFill>
                </a:rPr>
                <a:t>숙박업 웹페이지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96352" y="229257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6B4A445-CCF2-40C3-8CB7-86909BD6C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602715"/>
              </p:ext>
            </p:extLst>
          </p:nvPr>
        </p:nvGraphicFramePr>
        <p:xfrm>
          <a:off x="1080124" y="1053378"/>
          <a:ext cx="10183768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433">
                  <a:extLst>
                    <a:ext uri="{9D8B030D-6E8A-4147-A177-3AD203B41FA5}">
                      <a16:colId xmlns:a16="http://schemas.microsoft.com/office/drawing/2014/main" val="2644530119"/>
                    </a:ext>
                  </a:extLst>
                </a:gridCol>
                <a:gridCol w="1061232">
                  <a:extLst>
                    <a:ext uri="{9D8B030D-6E8A-4147-A177-3AD203B41FA5}">
                      <a16:colId xmlns:a16="http://schemas.microsoft.com/office/drawing/2014/main" val="332042646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1881990018"/>
                    </a:ext>
                  </a:extLst>
                </a:gridCol>
                <a:gridCol w="3242751">
                  <a:extLst>
                    <a:ext uri="{9D8B030D-6E8A-4147-A177-3AD203B41FA5}">
                      <a16:colId xmlns:a16="http://schemas.microsoft.com/office/drawing/2014/main" val="3057908852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3190827379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4226133120"/>
                    </a:ext>
                  </a:extLst>
                </a:gridCol>
                <a:gridCol w="1149668">
                  <a:extLst>
                    <a:ext uri="{9D8B030D-6E8A-4147-A177-3AD203B41FA5}">
                      <a16:colId xmlns:a16="http://schemas.microsoft.com/office/drawing/2014/main" val="4046288721"/>
                    </a:ext>
                  </a:extLst>
                </a:gridCol>
                <a:gridCol w="921068">
                  <a:extLst>
                    <a:ext uri="{9D8B030D-6E8A-4147-A177-3AD203B41FA5}">
                      <a16:colId xmlns:a16="http://schemas.microsoft.com/office/drawing/2014/main" val="41024838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RQ-ID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화면명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진행사항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버전명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4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문의</a:t>
                      </a:r>
                      <a:r>
                        <a:rPr lang="en-US" altLang="ko-KR" dirty="0"/>
                        <a:t>or</a:t>
                      </a:r>
                      <a:r>
                        <a:rPr lang="ko-KR" altLang="en-US" dirty="0"/>
                        <a:t>후기</a:t>
                      </a:r>
                      <a:r>
                        <a:rPr lang="en-US" altLang="ko-KR" dirty="0"/>
                        <a:t>or</a:t>
                      </a:r>
                      <a:r>
                        <a:rPr lang="ko-KR" altLang="en-US" dirty="0"/>
                        <a:t>공지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28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차트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415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44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64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158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19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RQ-0007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47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58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8ADBD5-1D04-43DD-B086-56CF844C1D41}"/>
              </a:ext>
            </a:extLst>
          </p:cNvPr>
          <p:cNvSpPr/>
          <p:nvPr/>
        </p:nvSpPr>
        <p:spPr>
          <a:xfrm>
            <a:off x="209551" y="228481"/>
            <a:ext cx="566470" cy="5664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DC44115-CBA3-4E45-9CBC-933A9AB97E33}"/>
              </a:ext>
            </a:extLst>
          </p:cNvPr>
          <p:cNvGrpSpPr/>
          <p:nvPr/>
        </p:nvGrpSpPr>
        <p:grpSpPr>
          <a:xfrm>
            <a:off x="823646" y="199906"/>
            <a:ext cx="4326826" cy="613992"/>
            <a:chOff x="776021" y="199906"/>
            <a:chExt cx="4326826" cy="61399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54E9CEA-FD22-4FDB-BC73-3B93B1A4D2E0}"/>
                </a:ext>
              </a:extLst>
            </p:cNvPr>
            <p:cNvSpPr txBox="1"/>
            <p:nvPr/>
          </p:nvSpPr>
          <p:spPr>
            <a:xfrm>
              <a:off x="776021" y="199906"/>
              <a:ext cx="26452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accent4">
                      <a:lumMod val="7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D87A43-B848-45AB-862E-023FF688C782}"/>
                </a:ext>
              </a:extLst>
            </p:cNvPr>
            <p:cNvSpPr txBox="1"/>
            <p:nvPr/>
          </p:nvSpPr>
          <p:spPr>
            <a:xfrm>
              <a:off x="776021" y="567677"/>
              <a:ext cx="43268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accent4"/>
                  </a:solidFill>
                </a:rPr>
                <a:t>Lorem Ipsum is simply dummy text of the printing and typesetting industry</a:t>
              </a:r>
              <a:endParaRPr lang="ko-KR" altLang="en-US" sz="10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A4B5-A446-4176-96DC-F2649C390FD4}"/>
              </a:ext>
            </a:extLst>
          </p:cNvPr>
          <p:cNvSpPr txBox="1"/>
          <p:nvPr/>
        </p:nvSpPr>
        <p:spPr>
          <a:xfrm>
            <a:off x="267497" y="229257"/>
            <a:ext cx="431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pc="-15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3200" b="1" spc="-1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9BB9734-313E-486E-87ED-99D3A255B9BF}"/>
              </a:ext>
            </a:extLst>
          </p:cNvPr>
          <p:cNvSpPr/>
          <p:nvPr/>
        </p:nvSpPr>
        <p:spPr>
          <a:xfrm>
            <a:off x="5728680" y="3504567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BE7125-5675-4F17-A3FA-0A3D349B69A6}"/>
              </a:ext>
            </a:extLst>
          </p:cNvPr>
          <p:cNvSpPr/>
          <p:nvPr/>
        </p:nvSpPr>
        <p:spPr>
          <a:xfrm>
            <a:off x="3647238" y="3504567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9E9FE87-D2F4-4C6E-89EF-2CA5EE9F5153}"/>
              </a:ext>
            </a:extLst>
          </p:cNvPr>
          <p:cNvSpPr/>
          <p:nvPr/>
        </p:nvSpPr>
        <p:spPr>
          <a:xfrm>
            <a:off x="4723323" y="1654959"/>
            <a:ext cx="2738208" cy="2738208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6D58B-1B4F-4EE3-9A83-1EB7A39C64E2}"/>
              </a:ext>
            </a:extLst>
          </p:cNvPr>
          <p:cNvSpPr txBox="1"/>
          <p:nvPr/>
        </p:nvSpPr>
        <p:spPr>
          <a:xfrm>
            <a:off x="407955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2810C8-E2F2-4E17-BCEA-6D4C57ABA8AA}"/>
              </a:ext>
            </a:extLst>
          </p:cNvPr>
          <p:cNvSpPr txBox="1"/>
          <p:nvPr/>
        </p:nvSpPr>
        <p:spPr>
          <a:xfrm>
            <a:off x="6806067" y="4826593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1EC74-F042-4B3D-B853-9CC51EFB88FE}"/>
              </a:ext>
            </a:extLst>
          </p:cNvPr>
          <p:cNvSpPr txBox="1"/>
          <p:nvPr/>
        </p:nvSpPr>
        <p:spPr>
          <a:xfrm>
            <a:off x="5448661" y="2824008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내용 입력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96FDD-393A-4824-B703-DD98FB2F37F2}"/>
              </a:ext>
            </a:extLst>
          </p:cNvPr>
          <p:cNvSpPr txBox="1"/>
          <p:nvPr/>
        </p:nvSpPr>
        <p:spPr>
          <a:xfrm>
            <a:off x="510363" y="4579841"/>
            <a:ext cx="30273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72F2D-00B8-49B5-9639-1AC7BEB9AF7B}"/>
              </a:ext>
            </a:extLst>
          </p:cNvPr>
          <p:cNvSpPr txBox="1"/>
          <p:nvPr/>
        </p:nvSpPr>
        <p:spPr>
          <a:xfrm>
            <a:off x="8557290" y="4564983"/>
            <a:ext cx="301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425519-382B-4D35-94D1-77B2298205C9}"/>
              </a:ext>
            </a:extLst>
          </p:cNvPr>
          <p:cNvSpPr txBox="1"/>
          <p:nvPr/>
        </p:nvSpPr>
        <p:spPr>
          <a:xfrm>
            <a:off x="7636063" y="2071681"/>
            <a:ext cx="3010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역사를 곧 바이며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풀이 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발휘하기 가슴에 커다란 청춘에서만 그들의 이것이다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눈에 희망의 사랑의 가장 주며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더운지라 가슴에 황금시대다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700829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810_v">
      <a:dk1>
        <a:sysClr val="windowText" lastClr="000000"/>
      </a:dk1>
      <a:lt1>
        <a:sysClr val="window" lastClr="FFFFFF"/>
      </a:lt1>
      <a:dk2>
        <a:srgbClr val="3773B3"/>
      </a:dk2>
      <a:lt2>
        <a:srgbClr val="E7E6E6"/>
      </a:lt2>
      <a:accent1>
        <a:srgbClr val="FFAF22"/>
      </a:accent1>
      <a:accent2>
        <a:srgbClr val="FDD726"/>
      </a:accent2>
      <a:accent3>
        <a:srgbClr val="6EDAC3"/>
      </a:accent3>
      <a:accent4>
        <a:srgbClr val="61C8B1"/>
      </a:accent4>
      <a:accent5>
        <a:srgbClr val="54AA51"/>
      </a:accent5>
      <a:accent6>
        <a:srgbClr val="408339"/>
      </a:accent6>
      <a:hlink>
        <a:srgbClr val="3F3F3F"/>
      </a:hlink>
      <a:folHlink>
        <a:srgbClr val="3F3F3F"/>
      </a:folHlink>
    </a:clrScheme>
    <a:fontScheme name="G마켓 산스 TTF Bold_에스코어">
      <a:majorFont>
        <a:latin typeface="에스코어 드림 9 Black"/>
        <a:ea typeface="G마켓 산스 TTF Bold"/>
        <a:cs typeface=""/>
      </a:majorFont>
      <a:minorFont>
        <a:latin typeface="에스코어 드림 3 Light"/>
        <a:ea typeface="G마켓 산스 TTF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915</Words>
  <Application>Microsoft Office PowerPoint</Application>
  <PresentationFormat>와이드스크린</PresentationFormat>
  <Paragraphs>197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0" baseType="lpstr">
      <vt:lpstr>G마켓 산스 TTF Bold</vt:lpstr>
      <vt:lpstr>G마켓 산스 TTF Light</vt:lpstr>
      <vt:lpstr>나눔스퀘어 ExtraBold</vt:lpstr>
      <vt:lpstr>나눔스퀘어 Light</vt:lpstr>
      <vt:lpstr>에스코어 드림 3 Light</vt:lpstr>
      <vt:lpstr>에스코어 드림 9 Black</vt:lpstr>
      <vt:lpstr>Arial</vt:lpstr>
      <vt:lpstr>Arial Nova</vt:lpstr>
      <vt:lpstr>Harlow Solid Italic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온창민</cp:lastModifiedBy>
  <cp:revision>15</cp:revision>
  <dcterms:created xsi:type="dcterms:W3CDTF">2020-08-09T23:55:26Z</dcterms:created>
  <dcterms:modified xsi:type="dcterms:W3CDTF">2021-09-02T08:24:04Z</dcterms:modified>
</cp:coreProperties>
</file>